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5"/>
  </p:notesMasterIdLst>
  <p:sldIdLst>
    <p:sldId id="256" r:id="rId5"/>
    <p:sldId id="1442" r:id="rId6"/>
    <p:sldId id="3265" r:id="rId7"/>
    <p:sldId id="3267" r:id="rId8"/>
    <p:sldId id="1459" r:id="rId9"/>
    <p:sldId id="1460" r:id="rId10"/>
    <p:sldId id="1461" r:id="rId11"/>
    <p:sldId id="1463" r:id="rId12"/>
    <p:sldId id="1467" r:id="rId13"/>
    <p:sldId id="1468" r:id="rId14"/>
    <p:sldId id="1472" r:id="rId15"/>
    <p:sldId id="1485" r:id="rId16"/>
    <p:sldId id="1473" r:id="rId17"/>
    <p:sldId id="1474" r:id="rId18"/>
    <p:sldId id="1475" r:id="rId19"/>
    <p:sldId id="1477" r:id="rId20"/>
    <p:sldId id="1464" r:id="rId21"/>
    <p:sldId id="262" r:id="rId22"/>
    <p:sldId id="263" r:id="rId23"/>
    <p:sldId id="267" r:id="rId24"/>
    <p:sldId id="265" r:id="rId25"/>
    <p:sldId id="269" r:id="rId26"/>
    <p:sldId id="270" r:id="rId27"/>
    <p:sldId id="266" r:id="rId28"/>
    <p:sldId id="271" r:id="rId29"/>
    <p:sldId id="1465" r:id="rId30"/>
    <p:sldId id="1480" r:id="rId31"/>
    <p:sldId id="1496" r:id="rId32"/>
    <p:sldId id="268" r:id="rId33"/>
    <p:sldId id="1425" r:id="rId34"/>
  </p:sldIdLst>
  <p:sldSz cx="9144000" cy="5143500" type="screen16x9"/>
  <p:notesSz cx="6858000" cy="9144000"/>
  <p:custDataLst>
    <p:tags r:id="rId36"/>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86EE0-F0D6-42EA-8C4C-A449DEA90B5A}" v="2" dt="2025-02-20T12:07:49.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35" y="279"/>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ch, Michael" userId="c61bac37-f303-4899-91e4-95e7d9e47247" providerId="ADAL" clId="{F3629992-3B4B-EA49-B923-BDB63EA3E0F5}"/>
    <pc:docChg chg="modSld">
      <pc:chgData name="Burch, Michael" userId="c61bac37-f303-4899-91e4-95e7d9e47247" providerId="ADAL" clId="{F3629992-3B4B-EA49-B923-BDB63EA3E0F5}" dt="2023-02-23T14:59:56.587" v="13" actId="20577"/>
      <pc:docMkLst>
        <pc:docMk/>
      </pc:docMkLst>
      <pc:sldChg chg="modSp mod">
        <pc:chgData name="Burch, Michael" userId="c61bac37-f303-4899-91e4-95e7d9e47247" providerId="ADAL" clId="{F3629992-3B4B-EA49-B923-BDB63EA3E0F5}" dt="2023-02-23T14:59:56.587" v="13" actId="20577"/>
        <pc:sldMkLst>
          <pc:docMk/>
          <pc:sldMk cId="3772496692" sldId="256"/>
        </pc:sldMkLst>
      </pc:sldChg>
    </pc:docChg>
  </pc:docChgLst>
  <pc:docChgLst>
    <pc:chgData name="Aier, Stephan" userId="c09b466c-35db-4ee9-9b0d-db06883c916e" providerId="ADAL" clId="{AEC57074-D39E-5A4B-B4F1-5D0070560209}"/>
    <pc:docChg chg="undo custSel addSld delSld modSld">
      <pc:chgData name="Aier, Stephan" userId="c09b466c-35db-4ee9-9b0d-db06883c916e" providerId="ADAL" clId="{AEC57074-D39E-5A4B-B4F1-5D0070560209}" dt="2024-02-19T13:26:13.621" v="249" actId="20577"/>
      <pc:docMkLst>
        <pc:docMk/>
      </pc:docMkLst>
      <pc:sldChg chg="modSp mod">
        <pc:chgData name="Aier, Stephan" userId="c09b466c-35db-4ee9-9b0d-db06883c916e" providerId="ADAL" clId="{AEC57074-D39E-5A4B-B4F1-5D0070560209}" dt="2024-02-19T13:14:34.129" v="53" actId="20577"/>
        <pc:sldMkLst>
          <pc:docMk/>
          <pc:sldMk cId="3772496692" sldId="256"/>
        </pc:sldMkLst>
      </pc:sldChg>
      <pc:sldChg chg="modSp mod">
        <pc:chgData name="Aier, Stephan" userId="c09b466c-35db-4ee9-9b0d-db06883c916e" providerId="ADAL" clId="{AEC57074-D39E-5A4B-B4F1-5D0070560209}" dt="2024-02-19T13:23:46.823" v="246" actId="1076"/>
        <pc:sldMkLst>
          <pc:docMk/>
          <pc:sldMk cId="1160448392" sldId="262"/>
        </pc:sldMkLst>
      </pc:sldChg>
      <pc:sldChg chg="modSp mod">
        <pc:chgData name="Aier, Stephan" userId="c09b466c-35db-4ee9-9b0d-db06883c916e" providerId="ADAL" clId="{AEC57074-D39E-5A4B-B4F1-5D0070560209}" dt="2024-02-19T13:26:13.621" v="249" actId="20577"/>
        <pc:sldMkLst>
          <pc:docMk/>
          <pc:sldMk cId="3332634505" sldId="268"/>
        </pc:sldMkLst>
      </pc:sldChg>
      <pc:sldChg chg="addSp modSp add mod">
        <pc:chgData name="Aier, Stephan" userId="c09b466c-35db-4ee9-9b0d-db06883c916e" providerId="ADAL" clId="{AEC57074-D39E-5A4B-B4F1-5D0070560209}" dt="2024-02-19T13:15:57.212" v="59" actId="1076"/>
        <pc:sldMkLst>
          <pc:docMk/>
          <pc:sldMk cId="916789876" sldId="1443"/>
        </pc:sldMkLst>
      </pc:sldChg>
      <pc:sldChg chg="modSp mod">
        <pc:chgData name="Aier, Stephan" userId="c09b466c-35db-4ee9-9b0d-db06883c916e" providerId="ADAL" clId="{AEC57074-D39E-5A4B-B4F1-5D0070560209}" dt="2024-02-19T13:16:48.055" v="90" actId="113"/>
        <pc:sldMkLst>
          <pc:docMk/>
          <pc:sldMk cId="534269199" sldId="1459"/>
        </pc:sldMkLst>
      </pc:sldChg>
      <pc:sldChg chg="addSp delSp modSp mod modClrScheme chgLayout">
        <pc:chgData name="Aier, Stephan" userId="c09b466c-35db-4ee9-9b0d-db06883c916e" providerId="ADAL" clId="{AEC57074-D39E-5A4B-B4F1-5D0070560209}" dt="2024-02-19T13:20:01.771" v="95" actId="700"/>
        <pc:sldMkLst>
          <pc:docMk/>
          <pc:sldMk cId="3026330179" sldId="1462"/>
        </pc:sldMkLst>
      </pc:sldChg>
      <pc:sldChg chg="addSp modSp add mod modClrScheme chgLayout">
        <pc:chgData name="Aier, Stephan" userId="c09b466c-35db-4ee9-9b0d-db06883c916e" providerId="ADAL" clId="{AEC57074-D39E-5A4B-B4F1-5D0070560209}" dt="2024-02-19T13:23:04.825" v="239" actId="20577"/>
        <pc:sldMkLst>
          <pc:docMk/>
          <pc:sldMk cId="2242159763" sldId="1467"/>
        </pc:sldMkLst>
      </pc:sldChg>
      <pc:sldChg chg="del">
        <pc:chgData name="Aier, Stephan" userId="c09b466c-35db-4ee9-9b0d-db06883c916e" providerId="ADAL" clId="{AEC57074-D39E-5A4B-B4F1-5D0070560209}" dt="2024-02-19T13:16:01.736" v="60" actId="2696"/>
        <pc:sldMkLst>
          <pc:docMk/>
          <pc:sldMk cId="1379748211" sldId="3265"/>
        </pc:sldMkLst>
      </pc:sldChg>
    </pc:docChg>
  </pc:docChgLst>
  <pc:docChgLst>
    <pc:chgData name="Roth, HannaMargaritaAntonia" userId="238754f3-2b27-485f-b6ba-8d3b8bcde2e0" providerId="ADAL" clId="{A4FF2647-4C59-0B46-B2D3-F4F484AC088B}"/>
    <pc:docChg chg="undo custSel modSld">
      <pc:chgData name="Roth, HannaMargaritaAntonia" userId="238754f3-2b27-485f-b6ba-8d3b8bcde2e0" providerId="ADAL" clId="{A4FF2647-4C59-0B46-B2D3-F4F484AC088B}" dt="2023-02-21T10:20:53.177" v="17" actId="20577"/>
      <pc:docMkLst>
        <pc:docMk/>
      </pc:docMkLst>
      <pc:sldChg chg="modSp mod">
        <pc:chgData name="Roth, HannaMargaritaAntonia" userId="238754f3-2b27-485f-b6ba-8d3b8bcde2e0" providerId="ADAL" clId="{A4FF2647-4C59-0B46-B2D3-F4F484AC088B}" dt="2023-02-21T10:20:53.177" v="17" actId="20577"/>
        <pc:sldMkLst>
          <pc:docMk/>
          <pc:sldMk cId="3772496692" sldId="256"/>
        </pc:sldMkLst>
      </pc:sldChg>
      <pc:sldChg chg="addSp delSp mod">
        <pc:chgData name="Roth, HannaMargaritaAntonia" userId="238754f3-2b27-485f-b6ba-8d3b8bcde2e0" providerId="ADAL" clId="{A4FF2647-4C59-0B46-B2D3-F4F484AC088B}" dt="2023-02-21T10:20:30.750" v="14" actId="478"/>
        <pc:sldMkLst>
          <pc:docMk/>
          <pc:sldMk cId="534269199" sldId="1459"/>
        </pc:sldMkLst>
      </pc:sldChg>
    </pc:docChg>
  </pc:docChgLst>
  <pc:docChgLst>
    <pc:chgData name="Falk, Damian" userId="S::damian.falk@student.unisg.ch::4f16a6b0-c0cc-4ec4-98f5-fa5fde10b3de" providerId="AD" clId="Web-{A8B6B703-E629-4ED3-BA15-44F8EC022C6F}"/>
    <pc:docChg chg="addSld delSld">
      <pc:chgData name="Falk, Damian" userId="S::damian.falk@student.unisg.ch::4f16a6b0-c0cc-4ec4-98f5-fa5fde10b3de" providerId="AD" clId="Web-{A8B6B703-E629-4ED3-BA15-44F8EC022C6F}" dt="2023-12-21T10:24:46.471" v="1"/>
      <pc:docMkLst>
        <pc:docMk/>
      </pc:docMkLst>
      <pc:sldChg chg="add del">
        <pc:chgData name="Falk, Damian" userId="S::damian.falk@student.unisg.ch::4f16a6b0-c0cc-4ec4-98f5-fa5fde10b3de" providerId="AD" clId="Web-{A8B6B703-E629-4ED3-BA15-44F8EC022C6F}" dt="2023-12-21T10:24:46.471" v="1"/>
        <pc:sldMkLst>
          <pc:docMk/>
          <pc:sldMk cId="4075358184" sldId="1592"/>
        </pc:sldMkLst>
      </pc:sldChg>
    </pc:docChg>
  </pc:docChgLst>
  <pc:docChgLst>
    <pc:chgData name="Dominik Buchegger" userId="7f2052fac20aabcc" providerId="LiveId" clId="{DF886EE0-F0D6-42EA-8C4C-A449DEA90B5A}"/>
    <pc:docChg chg="undo custSel addSld delSld modSld">
      <pc:chgData name="Dominik Buchegger" userId="7f2052fac20aabcc" providerId="LiveId" clId="{DF886EE0-F0D6-42EA-8C4C-A449DEA90B5A}" dt="2025-02-20T12:07:51.285" v="681" actId="47"/>
      <pc:docMkLst>
        <pc:docMk/>
      </pc:docMkLst>
      <pc:sldChg chg="delSp modSp mod">
        <pc:chgData name="Dominik Buchegger" userId="7f2052fac20aabcc" providerId="LiveId" clId="{DF886EE0-F0D6-42EA-8C4C-A449DEA90B5A}" dt="2025-02-20T11:50:26.019" v="89" actId="6549"/>
        <pc:sldMkLst>
          <pc:docMk/>
          <pc:sldMk cId="842131732" sldId="1442"/>
        </pc:sldMkLst>
        <pc:spChg chg="del mod">
          <ac:chgData name="Dominik Buchegger" userId="7f2052fac20aabcc" providerId="LiveId" clId="{DF886EE0-F0D6-42EA-8C4C-A449DEA90B5A}" dt="2025-02-20T11:49:47.917" v="1" actId="478"/>
          <ac:spMkLst>
            <pc:docMk/>
            <pc:sldMk cId="842131732" sldId="1442"/>
            <ac:spMk id="10" creationId="{EA971527-698B-4A09-A65B-3CB0DB33447A}"/>
          </ac:spMkLst>
        </pc:spChg>
        <pc:spChg chg="mod">
          <ac:chgData name="Dominik Buchegger" userId="7f2052fac20aabcc" providerId="LiveId" clId="{DF886EE0-F0D6-42EA-8C4C-A449DEA90B5A}" dt="2025-02-20T11:50:26.019" v="89" actId="6549"/>
          <ac:spMkLst>
            <pc:docMk/>
            <pc:sldMk cId="842131732" sldId="1442"/>
            <ac:spMk id="11" creationId="{A0D06EFB-AAAE-FFBA-A6F2-5C9884DF7778}"/>
          </ac:spMkLst>
        </pc:spChg>
      </pc:sldChg>
      <pc:sldChg chg="modSp mod">
        <pc:chgData name="Dominik Buchegger" userId="7f2052fac20aabcc" providerId="LiveId" clId="{DF886EE0-F0D6-42EA-8C4C-A449DEA90B5A}" dt="2025-02-20T11:51:54.235" v="106" actId="20577"/>
        <pc:sldMkLst>
          <pc:docMk/>
          <pc:sldMk cId="534269199" sldId="1459"/>
        </pc:sldMkLst>
        <pc:spChg chg="mod">
          <ac:chgData name="Dominik Buchegger" userId="7f2052fac20aabcc" providerId="LiveId" clId="{DF886EE0-F0D6-42EA-8C4C-A449DEA90B5A}" dt="2025-02-20T11:51:54.235" v="106" actId="20577"/>
          <ac:spMkLst>
            <pc:docMk/>
            <pc:sldMk cId="534269199" sldId="1459"/>
            <ac:spMk id="6" creationId="{2C86CC65-00F7-0E50-4FE4-E9E74D6FB8FB}"/>
          </ac:spMkLst>
        </pc:spChg>
      </pc:sldChg>
      <pc:sldChg chg="addSp delSp modSp mod">
        <pc:chgData name="Dominik Buchegger" userId="7f2052fac20aabcc" providerId="LiveId" clId="{DF886EE0-F0D6-42EA-8C4C-A449DEA90B5A}" dt="2025-02-20T11:51:21.334" v="93" actId="1076"/>
        <pc:sldMkLst>
          <pc:docMk/>
          <pc:sldMk cId="1379748211" sldId="3265"/>
        </pc:sldMkLst>
        <pc:spChg chg="del mod">
          <ac:chgData name="Dominik Buchegger" userId="7f2052fac20aabcc" providerId="LiveId" clId="{DF886EE0-F0D6-42EA-8C4C-A449DEA90B5A}" dt="2025-02-20T11:51:15.225" v="91" actId="478"/>
          <ac:spMkLst>
            <pc:docMk/>
            <pc:sldMk cId="1379748211" sldId="3265"/>
            <ac:spMk id="3" creationId="{FE3BA84A-E2E7-6142-9CC1-17BA5D2765A0}"/>
          </ac:spMkLst>
        </pc:spChg>
        <pc:spChg chg="del">
          <ac:chgData name="Dominik Buchegger" userId="7f2052fac20aabcc" providerId="LiveId" clId="{DF886EE0-F0D6-42EA-8C4C-A449DEA90B5A}" dt="2025-02-20T11:51:15.225" v="91" actId="478"/>
          <ac:spMkLst>
            <pc:docMk/>
            <pc:sldMk cId="1379748211" sldId="3265"/>
            <ac:spMk id="49" creationId="{1FCCFA7B-3B44-4436-94C2-0FBDC888C73D}"/>
          </ac:spMkLst>
        </pc:spChg>
        <pc:spChg chg="del">
          <ac:chgData name="Dominik Buchegger" userId="7f2052fac20aabcc" providerId="LiveId" clId="{DF886EE0-F0D6-42EA-8C4C-A449DEA90B5A}" dt="2025-02-20T11:51:15.225" v="91" actId="478"/>
          <ac:spMkLst>
            <pc:docMk/>
            <pc:sldMk cId="1379748211" sldId="3265"/>
            <ac:spMk id="54" creationId="{8022A716-C756-45D6-9C67-B3738CAA5FBA}"/>
          </ac:spMkLst>
        </pc:spChg>
        <pc:spChg chg="del">
          <ac:chgData name="Dominik Buchegger" userId="7f2052fac20aabcc" providerId="LiveId" clId="{DF886EE0-F0D6-42EA-8C4C-A449DEA90B5A}" dt="2025-02-20T11:51:15.225" v="91" actId="478"/>
          <ac:spMkLst>
            <pc:docMk/>
            <pc:sldMk cId="1379748211" sldId="3265"/>
            <ac:spMk id="55" creationId="{3B4AE453-88EB-4E73-BCAF-F79D5D1B169C}"/>
          </ac:spMkLst>
        </pc:spChg>
        <pc:spChg chg="del">
          <ac:chgData name="Dominik Buchegger" userId="7f2052fac20aabcc" providerId="LiveId" clId="{DF886EE0-F0D6-42EA-8C4C-A449DEA90B5A}" dt="2025-02-20T11:51:15.225" v="91" actId="478"/>
          <ac:spMkLst>
            <pc:docMk/>
            <pc:sldMk cId="1379748211" sldId="3265"/>
            <ac:spMk id="56" creationId="{2EA8FCF8-CB18-4BD4-9072-13A58D6044D4}"/>
          </ac:spMkLst>
        </pc:spChg>
        <pc:spChg chg="del">
          <ac:chgData name="Dominik Buchegger" userId="7f2052fac20aabcc" providerId="LiveId" clId="{DF886EE0-F0D6-42EA-8C4C-A449DEA90B5A}" dt="2025-02-20T11:51:15.225" v="91" actId="478"/>
          <ac:spMkLst>
            <pc:docMk/>
            <pc:sldMk cId="1379748211" sldId="3265"/>
            <ac:spMk id="64" creationId="{7662128E-83C4-45E4-997D-997528EBD0EB}"/>
          </ac:spMkLst>
        </pc:spChg>
        <pc:spChg chg="del">
          <ac:chgData name="Dominik Buchegger" userId="7f2052fac20aabcc" providerId="LiveId" clId="{DF886EE0-F0D6-42EA-8C4C-A449DEA90B5A}" dt="2025-02-20T11:51:15.225" v="91" actId="478"/>
          <ac:spMkLst>
            <pc:docMk/>
            <pc:sldMk cId="1379748211" sldId="3265"/>
            <ac:spMk id="67" creationId="{D0F8B015-2AE3-4652-ADBF-E204C8C7C196}"/>
          </ac:spMkLst>
        </pc:spChg>
        <pc:spChg chg="del">
          <ac:chgData name="Dominik Buchegger" userId="7f2052fac20aabcc" providerId="LiveId" clId="{DF886EE0-F0D6-42EA-8C4C-A449DEA90B5A}" dt="2025-02-20T11:51:15.225" v="91" actId="478"/>
          <ac:spMkLst>
            <pc:docMk/>
            <pc:sldMk cId="1379748211" sldId="3265"/>
            <ac:spMk id="68" creationId="{CB00179A-D360-438B-83AA-F65AF91183C1}"/>
          </ac:spMkLst>
        </pc:spChg>
        <pc:spChg chg="del">
          <ac:chgData name="Dominik Buchegger" userId="7f2052fac20aabcc" providerId="LiveId" clId="{DF886EE0-F0D6-42EA-8C4C-A449DEA90B5A}" dt="2025-02-20T11:51:15.225" v="91" actId="478"/>
          <ac:spMkLst>
            <pc:docMk/>
            <pc:sldMk cId="1379748211" sldId="3265"/>
            <ac:spMk id="75" creationId="{DB325014-1ADD-4CFC-9762-E6923FC58F94}"/>
          </ac:spMkLst>
        </pc:spChg>
        <pc:spChg chg="del">
          <ac:chgData name="Dominik Buchegger" userId="7f2052fac20aabcc" providerId="LiveId" clId="{DF886EE0-F0D6-42EA-8C4C-A449DEA90B5A}" dt="2025-02-20T11:51:15.225" v="91" actId="478"/>
          <ac:spMkLst>
            <pc:docMk/>
            <pc:sldMk cId="1379748211" sldId="3265"/>
            <ac:spMk id="81" creationId="{E0DA24BA-0AA9-4AD8-94CC-A1805D85856A}"/>
          </ac:spMkLst>
        </pc:spChg>
        <pc:picChg chg="add mod">
          <ac:chgData name="Dominik Buchegger" userId="7f2052fac20aabcc" providerId="LiveId" clId="{DF886EE0-F0D6-42EA-8C4C-A449DEA90B5A}" dt="2025-02-20T11:51:21.334" v="93" actId="1076"/>
          <ac:picMkLst>
            <pc:docMk/>
            <pc:sldMk cId="1379748211" sldId="3265"/>
            <ac:picMk id="5" creationId="{7DE3B507-4F17-FB12-510A-0C99556D557B}"/>
          </ac:picMkLst>
        </pc:picChg>
      </pc:sldChg>
      <pc:sldChg chg="modSp del mod">
        <pc:chgData name="Dominik Buchegger" userId="7f2052fac20aabcc" providerId="LiveId" clId="{DF886EE0-F0D6-42EA-8C4C-A449DEA90B5A}" dt="2025-02-20T12:07:51.285" v="681" actId="47"/>
        <pc:sldMkLst>
          <pc:docMk/>
          <pc:sldMk cId="501920572" sldId="3266"/>
        </pc:sldMkLst>
        <pc:spChg chg="mod">
          <ac:chgData name="Dominik Buchegger" userId="7f2052fac20aabcc" providerId="LiveId" clId="{DF886EE0-F0D6-42EA-8C4C-A449DEA90B5A}" dt="2025-02-20T12:07:32.012" v="677" actId="20577"/>
          <ac:spMkLst>
            <pc:docMk/>
            <pc:sldMk cId="501920572" sldId="3266"/>
            <ac:spMk id="5" creationId="{AEBB869F-DA9E-4788-EB2A-0046902FBAE9}"/>
          </ac:spMkLst>
        </pc:spChg>
        <pc:spChg chg="mod">
          <ac:chgData name="Dominik Buchegger" userId="7f2052fac20aabcc" providerId="LiveId" clId="{DF886EE0-F0D6-42EA-8C4C-A449DEA90B5A}" dt="2025-02-20T12:07:38.510" v="678" actId="1076"/>
          <ac:spMkLst>
            <pc:docMk/>
            <pc:sldMk cId="501920572" sldId="3266"/>
            <ac:spMk id="8" creationId="{7B8A6BAB-DFF2-DB3E-DB2A-E70FFCDB601F}"/>
          </ac:spMkLst>
        </pc:spChg>
      </pc:sldChg>
      <pc:sldChg chg="addSp modSp add">
        <pc:chgData name="Dominik Buchegger" userId="7f2052fac20aabcc" providerId="LiveId" clId="{DF886EE0-F0D6-42EA-8C4C-A449DEA90B5A}" dt="2025-02-20T12:07:49.300" v="680"/>
        <pc:sldMkLst>
          <pc:docMk/>
          <pc:sldMk cId="181323560" sldId="3267"/>
        </pc:sldMkLst>
        <pc:spChg chg="add mod">
          <ac:chgData name="Dominik Buchegger" userId="7f2052fac20aabcc" providerId="LiveId" clId="{DF886EE0-F0D6-42EA-8C4C-A449DEA90B5A}" dt="2025-02-20T12:07:49.300" v="680"/>
          <ac:spMkLst>
            <pc:docMk/>
            <pc:sldMk cId="181323560" sldId="3267"/>
            <ac:spMk id="3" creationId="{AB322075-931D-9202-4BF6-05A277786D63}"/>
          </ac:spMkLst>
        </pc:spChg>
        <pc:spChg chg="add mod">
          <ac:chgData name="Dominik Buchegger" userId="7f2052fac20aabcc" providerId="LiveId" clId="{DF886EE0-F0D6-42EA-8C4C-A449DEA90B5A}" dt="2025-02-20T12:07:49.300" v="680"/>
          <ac:spMkLst>
            <pc:docMk/>
            <pc:sldMk cId="181323560" sldId="3267"/>
            <ac:spMk id="4" creationId="{C1DC94B7-03C8-E42B-ED8F-9D775AC61744}"/>
          </ac:spMkLst>
        </pc:spChg>
      </pc:sldChg>
    </pc:docChg>
  </pc:docChgLst>
  <pc:docChgLst>
    <pc:chgData name="Aier, Stephan" userId="c09b466c-35db-4ee9-9b0d-db06883c916e" providerId="ADAL" clId="{ED119A8B-6A9D-024A-A259-AFE397FF0A5D}"/>
    <pc:docChg chg="addSld delSld modSld">
      <pc:chgData name="Aier, Stephan" userId="c09b466c-35db-4ee9-9b0d-db06883c916e" providerId="ADAL" clId="{ED119A8B-6A9D-024A-A259-AFE397FF0A5D}" dt="2023-09-20T07:58:25.142" v="37" actId="20577"/>
      <pc:docMkLst>
        <pc:docMk/>
      </pc:docMkLst>
      <pc:sldChg chg="modSp mod">
        <pc:chgData name="Aier, Stephan" userId="c09b466c-35db-4ee9-9b0d-db06883c916e" providerId="ADAL" clId="{ED119A8B-6A9D-024A-A259-AFE397FF0A5D}" dt="2023-09-19T08:04:07.252" v="0"/>
        <pc:sldMkLst>
          <pc:docMk/>
          <pc:sldMk cId="3772496692" sldId="256"/>
        </pc:sldMkLst>
      </pc:sldChg>
      <pc:sldChg chg="del">
        <pc:chgData name="Aier, Stephan" userId="c09b466c-35db-4ee9-9b0d-db06883c916e" providerId="ADAL" clId="{ED119A8B-6A9D-024A-A259-AFE397FF0A5D}" dt="2023-09-19T08:05:30.970" v="11" actId="2696"/>
        <pc:sldMkLst>
          <pc:docMk/>
          <pc:sldMk cId="916789876" sldId="1443"/>
        </pc:sldMkLst>
      </pc:sldChg>
      <pc:sldChg chg="modSp mod">
        <pc:chgData name="Aier, Stephan" userId="c09b466c-35db-4ee9-9b0d-db06883c916e" providerId="ADAL" clId="{ED119A8B-6A9D-024A-A259-AFE397FF0A5D}" dt="2023-09-20T07:58:25.142" v="37" actId="20577"/>
        <pc:sldMkLst>
          <pc:docMk/>
          <pc:sldMk cId="534269199" sldId="1459"/>
        </pc:sldMkLst>
      </pc:sldChg>
      <pc:sldChg chg="addSp modSp add mod">
        <pc:chgData name="Aier, Stephan" userId="c09b466c-35db-4ee9-9b0d-db06883c916e" providerId="ADAL" clId="{ED119A8B-6A9D-024A-A259-AFE397FF0A5D}" dt="2023-09-19T08:05:29.065" v="10" actId="14100"/>
        <pc:sldMkLst>
          <pc:docMk/>
          <pc:sldMk cId="1379748211" sldId="3265"/>
        </pc:sldMkLst>
      </pc:sldChg>
    </pc:docChg>
  </pc:docChgLst>
  <pc:docChgLst>
    <pc:chgData name="Bonilla, LeaMarta" userId="aa5362c7-0476-4c50-b52f-35c2791cd063" providerId="ADAL" clId="{4559C547-2405-9142-8742-EB08AF3B97B9}"/>
    <pc:docChg chg="custSel modSld">
      <pc:chgData name="Bonilla, LeaMarta" userId="aa5362c7-0476-4c50-b52f-35c2791cd063" providerId="ADAL" clId="{4559C547-2405-9142-8742-EB08AF3B97B9}" dt="2023-02-23T09:29:26.472" v="287" actId="20577"/>
      <pc:docMkLst>
        <pc:docMk/>
      </pc:docMkLst>
      <pc:sldChg chg="addSp delSp modSp">
        <pc:chgData name="Bonilla, LeaMarta" userId="aa5362c7-0476-4c50-b52f-35c2791cd063" providerId="ADAL" clId="{4559C547-2405-9142-8742-EB08AF3B97B9}" dt="2023-02-23T09:29:26.472" v="287" actId="20577"/>
        <pc:sldMkLst>
          <pc:docMk/>
          <pc:sldMk cId="842131732" sldId="1442"/>
        </pc:sldMkLst>
      </pc:sldChg>
    </pc:docChg>
  </pc:docChgLst>
  <pc:docChgLst>
    <pc:chgData name="Aier, Stephan" userId="c09b466c-35db-4ee9-9b0d-db06883c916e" providerId="ADAL" clId="{FCD3B0E5-38E9-F148-87D7-670CDD493D3E}"/>
    <pc:docChg chg="undo redo custSel addSld delSld modSld">
      <pc:chgData name="Aier, Stephan" userId="c09b466c-35db-4ee9-9b0d-db06883c916e" providerId="ADAL" clId="{FCD3B0E5-38E9-F148-87D7-670CDD493D3E}" dt="2024-09-18T16:27:05.013" v="167" actId="790"/>
      <pc:docMkLst>
        <pc:docMk/>
      </pc:docMkLst>
      <pc:sldChg chg="modSp mod modNotes">
        <pc:chgData name="Aier, Stephan" userId="c09b466c-35db-4ee9-9b0d-db06883c916e" providerId="ADAL" clId="{FCD3B0E5-38E9-F148-87D7-670CDD493D3E}" dt="2024-09-18T16:27:04.797" v="34" actId="790"/>
        <pc:sldMkLst>
          <pc:docMk/>
          <pc:sldMk cId="3772496692" sldId="256"/>
        </pc:sldMkLst>
      </pc:sldChg>
      <pc:sldChg chg="modSp mod modNotes">
        <pc:chgData name="Aier, Stephan" userId="c09b466c-35db-4ee9-9b0d-db06883c916e" providerId="ADAL" clId="{FCD3B0E5-38E9-F148-87D7-670CDD493D3E}" dt="2024-09-18T16:27:04.916" v="111" actId="790"/>
        <pc:sldMkLst>
          <pc:docMk/>
          <pc:sldMk cId="1160448392" sldId="262"/>
        </pc:sldMkLst>
      </pc:sldChg>
      <pc:sldChg chg="modSp mod modNotes">
        <pc:chgData name="Aier, Stephan" userId="c09b466c-35db-4ee9-9b0d-db06883c916e" providerId="ADAL" clId="{FCD3B0E5-38E9-F148-87D7-670CDD493D3E}" dt="2024-09-18T16:27:04.930" v="117" actId="790"/>
        <pc:sldMkLst>
          <pc:docMk/>
          <pc:sldMk cId="3167924282" sldId="263"/>
        </pc:sldMkLst>
      </pc:sldChg>
      <pc:sldChg chg="modSp mod modNotes">
        <pc:chgData name="Aier, Stephan" userId="c09b466c-35db-4ee9-9b0d-db06883c916e" providerId="ADAL" clId="{FCD3B0E5-38E9-F148-87D7-670CDD493D3E}" dt="2024-09-18T16:27:04.945" v="127" actId="790"/>
        <pc:sldMkLst>
          <pc:docMk/>
          <pc:sldMk cId="1256946820" sldId="265"/>
        </pc:sldMkLst>
      </pc:sldChg>
      <pc:sldChg chg="modSp mod modNotes">
        <pc:chgData name="Aier, Stephan" userId="c09b466c-35db-4ee9-9b0d-db06883c916e" providerId="ADAL" clId="{FCD3B0E5-38E9-F148-87D7-670CDD493D3E}" dt="2024-09-18T16:27:04.973" v="142" actId="790"/>
        <pc:sldMkLst>
          <pc:docMk/>
          <pc:sldMk cId="2038474157" sldId="266"/>
        </pc:sldMkLst>
      </pc:sldChg>
      <pc:sldChg chg="modSp mod modNotes">
        <pc:chgData name="Aier, Stephan" userId="c09b466c-35db-4ee9-9b0d-db06883c916e" providerId="ADAL" clId="{FCD3B0E5-38E9-F148-87D7-670CDD493D3E}" dt="2024-09-18T16:27:04.938" v="122" actId="790"/>
        <pc:sldMkLst>
          <pc:docMk/>
          <pc:sldMk cId="2078333077" sldId="267"/>
        </pc:sldMkLst>
      </pc:sldChg>
      <pc:sldChg chg="modSp mod modNotes">
        <pc:chgData name="Aier, Stephan" userId="c09b466c-35db-4ee9-9b0d-db06883c916e" providerId="ADAL" clId="{FCD3B0E5-38E9-F148-87D7-670CDD493D3E}" dt="2024-09-18T16:27:05.007" v="163" actId="790"/>
        <pc:sldMkLst>
          <pc:docMk/>
          <pc:sldMk cId="3332634505" sldId="268"/>
        </pc:sldMkLst>
      </pc:sldChg>
      <pc:sldChg chg="modSp mod modNotes">
        <pc:chgData name="Aier, Stephan" userId="c09b466c-35db-4ee9-9b0d-db06883c916e" providerId="ADAL" clId="{FCD3B0E5-38E9-F148-87D7-670CDD493D3E}" dt="2024-09-18T16:27:04.954" v="132" actId="790"/>
        <pc:sldMkLst>
          <pc:docMk/>
          <pc:sldMk cId="4097384921" sldId="269"/>
        </pc:sldMkLst>
      </pc:sldChg>
      <pc:sldChg chg="modSp mod modNotes">
        <pc:chgData name="Aier, Stephan" userId="c09b466c-35db-4ee9-9b0d-db06883c916e" providerId="ADAL" clId="{FCD3B0E5-38E9-F148-87D7-670CDD493D3E}" dt="2024-09-18T16:27:04.962" v="137" actId="790"/>
        <pc:sldMkLst>
          <pc:docMk/>
          <pc:sldMk cId="2154430935" sldId="270"/>
        </pc:sldMkLst>
      </pc:sldChg>
      <pc:sldChg chg="modSp mod modNotes">
        <pc:chgData name="Aier, Stephan" userId="c09b466c-35db-4ee9-9b0d-db06883c916e" providerId="ADAL" clId="{FCD3B0E5-38E9-F148-87D7-670CDD493D3E}" dt="2024-09-18T16:27:04.988" v="150" actId="790"/>
        <pc:sldMkLst>
          <pc:docMk/>
          <pc:sldMk cId="403942813" sldId="271"/>
        </pc:sldMkLst>
      </pc:sldChg>
      <pc:sldChg chg="modSp mod modNotes">
        <pc:chgData name="Aier, Stephan" userId="c09b466c-35db-4ee9-9b0d-db06883c916e" providerId="ADAL" clId="{FCD3B0E5-38E9-F148-87D7-670CDD493D3E}" dt="2024-09-18T16:27:05.013" v="167" actId="790"/>
        <pc:sldMkLst>
          <pc:docMk/>
          <pc:sldMk cId="3950133140" sldId="1425"/>
        </pc:sldMkLst>
      </pc:sldChg>
      <pc:sldChg chg="modSp mod modNotes">
        <pc:chgData name="Aier, Stephan" userId="c09b466c-35db-4ee9-9b0d-db06883c916e" providerId="ADAL" clId="{FCD3B0E5-38E9-F148-87D7-670CDD493D3E}" dt="2024-09-18T16:27:04.808" v="41" actId="790"/>
        <pc:sldMkLst>
          <pc:docMk/>
          <pc:sldMk cId="842131732" sldId="1442"/>
        </pc:sldMkLst>
      </pc:sldChg>
      <pc:sldChg chg="add del">
        <pc:chgData name="Aier, Stephan" userId="c09b466c-35db-4ee9-9b0d-db06883c916e" providerId="ADAL" clId="{FCD3B0E5-38E9-F148-87D7-670CDD493D3E}" dt="2024-09-18T16:25:16.364" v="17" actId="2696"/>
        <pc:sldMkLst>
          <pc:docMk/>
          <pc:sldMk cId="916789876" sldId="1443"/>
        </pc:sldMkLst>
      </pc:sldChg>
      <pc:sldChg chg="modSp mod modNotes">
        <pc:chgData name="Aier, Stephan" userId="c09b466c-35db-4ee9-9b0d-db06883c916e" providerId="ADAL" clId="{FCD3B0E5-38E9-F148-87D7-670CDD493D3E}" dt="2024-09-18T16:27:04.847" v="72" actId="790"/>
        <pc:sldMkLst>
          <pc:docMk/>
          <pc:sldMk cId="534269199" sldId="1459"/>
        </pc:sldMkLst>
      </pc:sldChg>
      <pc:sldChg chg="modSp mod modNotes">
        <pc:chgData name="Aier, Stephan" userId="c09b466c-35db-4ee9-9b0d-db06883c916e" providerId="ADAL" clId="{FCD3B0E5-38E9-F148-87D7-670CDD493D3E}" dt="2024-09-18T16:27:04.858" v="77" actId="790"/>
        <pc:sldMkLst>
          <pc:docMk/>
          <pc:sldMk cId="2946332310" sldId="1460"/>
        </pc:sldMkLst>
      </pc:sldChg>
      <pc:sldChg chg="modSp mod modNotes">
        <pc:chgData name="Aier, Stephan" userId="c09b466c-35db-4ee9-9b0d-db06883c916e" providerId="ADAL" clId="{FCD3B0E5-38E9-F148-87D7-670CDD493D3E}" dt="2024-09-18T16:27:04.865" v="81" actId="790"/>
        <pc:sldMkLst>
          <pc:docMk/>
          <pc:sldMk cId="860905568" sldId="1461"/>
        </pc:sldMkLst>
      </pc:sldChg>
      <pc:sldChg chg="modSp del mod">
        <pc:chgData name="Aier, Stephan" userId="c09b466c-35db-4ee9-9b0d-db06883c916e" providerId="ADAL" clId="{FCD3B0E5-38E9-F148-87D7-670CDD493D3E}" dt="2024-09-18T16:26:05.213" v="21" actId="2696"/>
        <pc:sldMkLst>
          <pc:docMk/>
          <pc:sldMk cId="3026330179" sldId="1462"/>
        </pc:sldMkLst>
      </pc:sldChg>
      <pc:sldChg chg="modSp mod modNotes">
        <pc:chgData name="Aier, Stephan" userId="c09b466c-35db-4ee9-9b0d-db06883c916e" providerId="ADAL" clId="{FCD3B0E5-38E9-F148-87D7-670CDD493D3E}" dt="2024-09-18T16:27:04.901" v="100" actId="790"/>
        <pc:sldMkLst>
          <pc:docMk/>
          <pc:sldMk cId="3550677829" sldId="1463"/>
        </pc:sldMkLst>
      </pc:sldChg>
      <pc:sldChg chg="modSp mod modNotes">
        <pc:chgData name="Aier, Stephan" userId="c09b466c-35db-4ee9-9b0d-db06883c916e" providerId="ADAL" clId="{FCD3B0E5-38E9-F148-87D7-670CDD493D3E}" dt="2024-09-18T16:27:04.907" v="104" actId="790"/>
        <pc:sldMkLst>
          <pc:docMk/>
          <pc:sldMk cId="1700766504" sldId="1464"/>
        </pc:sldMkLst>
      </pc:sldChg>
      <pc:sldChg chg="modSp mod modNotes">
        <pc:chgData name="Aier, Stephan" userId="c09b466c-35db-4ee9-9b0d-db06883c916e" providerId="ADAL" clId="{FCD3B0E5-38E9-F148-87D7-670CDD493D3E}" dt="2024-09-18T16:27:04.994" v="154" actId="790"/>
        <pc:sldMkLst>
          <pc:docMk/>
          <pc:sldMk cId="3108777804" sldId="1465"/>
        </pc:sldMkLst>
      </pc:sldChg>
      <pc:sldChg chg="modSp mod modNotes">
        <pc:chgData name="Aier, Stephan" userId="c09b466c-35db-4ee9-9b0d-db06883c916e" providerId="ADAL" clId="{FCD3B0E5-38E9-F148-87D7-670CDD493D3E}" dt="2024-09-18T16:27:04.999" v="158" actId="790"/>
        <pc:sldMkLst>
          <pc:docMk/>
          <pc:sldMk cId="2594449408" sldId="1466"/>
        </pc:sldMkLst>
      </pc:sldChg>
      <pc:sldChg chg="modSp mod modNotes">
        <pc:chgData name="Aier, Stephan" userId="c09b466c-35db-4ee9-9b0d-db06883c916e" providerId="ADAL" clId="{FCD3B0E5-38E9-F148-87D7-670CDD493D3E}" dt="2024-09-18T16:27:04.884" v="92" actId="790"/>
        <pc:sldMkLst>
          <pc:docMk/>
          <pc:sldMk cId="2242159763" sldId="1467"/>
        </pc:sldMkLst>
      </pc:sldChg>
      <pc:sldChg chg="modSp add mod modNotes">
        <pc:chgData name="Aier, Stephan" userId="c09b466c-35db-4ee9-9b0d-db06883c916e" providerId="ADAL" clId="{FCD3B0E5-38E9-F148-87D7-670CDD493D3E}" dt="2024-09-18T16:27:04.834" v="64" actId="790"/>
        <pc:sldMkLst>
          <pc:docMk/>
          <pc:sldMk cId="1379748211" sldId="3265"/>
        </pc:sldMkLst>
      </pc:sldChg>
    </pc:docChg>
  </pc:docChgLst>
  <pc:docChgLst>
    <pc:chgData name="Dominik Buchegger" userId="7f2052fac20aabcc" providerId="LiveId" clId="{AF934367-AE47-4546-88BA-DC6B2E856FFF}"/>
    <pc:docChg chg="undo custSel addSld delSld modSld sldOrd">
      <pc:chgData name="Dominik Buchegger" userId="7f2052fac20aabcc" providerId="LiveId" clId="{AF934367-AE47-4546-88BA-DC6B2E856FFF}" dt="2024-09-27T09:10:59.296" v="437" actId="20577"/>
      <pc:docMkLst>
        <pc:docMk/>
      </pc:docMkLst>
      <pc:sldChg chg="modSp mod">
        <pc:chgData name="Dominik Buchegger" userId="7f2052fac20aabcc" providerId="LiveId" clId="{AF934367-AE47-4546-88BA-DC6B2E856FFF}" dt="2024-09-19T11:49:17.049" v="117" actId="20577"/>
        <pc:sldMkLst>
          <pc:docMk/>
          <pc:sldMk cId="1256946820" sldId="265"/>
        </pc:sldMkLst>
      </pc:sldChg>
      <pc:sldChg chg="modSp mod">
        <pc:chgData name="Dominik Buchegger" userId="7f2052fac20aabcc" providerId="LiveId" clId="{AF934367-AE47-4546-88BA-DC6B2E856FFF}" dt="2024-09-19T11:49:10.079" v="114" actId="20577"/>
        <pc:sldMkLst>
          <pc:docMk/>
          <pc:sldMk cId="2038474157" sldId="266"/>
        </pc:sldMkLst>
      </pc:sldChg>
      <pc:sldChg chg="modSp mod">
        <pc:chgData name="Dominik Buchegger" userId="7f2052fac20aabcc" providerId="LiveId" clId="{AF934367-AE47-4546-88BA-DC6B2E856FFF}" dt="2024-09-19T11:49:14.742" v="116" actId="20577"/>
        <pc:sldMkLst>
          <pc:docMk/>
          <pc:sldMk cId="4097384921" sldId="269"/>
        </pc:sldMkLst>
      </pc:sldChg>
      <pc:sldChg chg="modSp mod">
        <pc:chgData name="Dominik Buchegger" userId="7f2052fac20aabcc" providerId="LiveId" clId="{AF934367-AE47-4546-88BA-DC6B2E856FFF}" dt="2024-09-19T11:49:12.162" v="115" actId="20577"/>
        <pc:sldMkLst>
          <pc:docMk/>
          <pc:sldMk cId="2154430935" sldId="270"/>
        </pc:sldMkLst>
      </pc:sldChg>
      <pc:sldChg chg="modSp mod">
        <pc:chgData name="Dominik Buchegger" userId="7f2052fac20aabcc" providerId="LiveId" clId="{AF934367-AE47-4546-88BA-DC6B2E856FFF}" dt="2024-09-19T11:49:07.303" v="113" actId="20577"/>
        <pc:sldMkLst>
          <pc:docMk/>
          <pc:sldMk cId="403942813" sldId="271"/>
        </pc:sldMkLst>
      </pc:sldChg>
      <pc:sldChg chg="addSp delSp modSp mod">
        <pc:chgData name="Dominik Buchegger" userId="7f2052fac20aabcc" providerId="LiveId" clId="{AF934367-AE47-4546-88BA-DC6B2E856FFF}" dt="2024-09-19T11:42:11.281" v="26" actId="20577"/>
        <pc:sldMkLst>
          <pc:docMk/>
          <pc:sldMk cId="842131732" sldId="1442"/>
        </pc:sldMkLst>
      </pc:sldChg>
      <pc:sldChg chg="modSp mod">
        <pc:chgData name="Dominik Buchegger" userId="7f2052fac20aabcc" providerId="LiveId" clId="{AF934367-AE47-4546-88BA-DC6B2E856FFF}" dt="2024-09-19T11:48:06.381" v="102" actId="20577"/>
        <pc:sldMkLst>
          <pc:docMk/>
          <pc:sldMk cId="2946332310" sldId="1460"/>
        </pc:sldMkLst>
      </pc:sldChg>
      <pc:sldChg chg="ord">
        <pc:chgData name="Dominik Buchegger" userId="7f2052fac20aabcc" providerId="LiveId" clId="{AF934367-AE47-4546-88BA-DC6B2E856FFF}" dt="2024-09-19T11:46:56.649" v="76"/>
        <pc:sldMkLst>
          <pc:docMk/>
          <pc:sldMk cId="3550677829" sldId="1463"/>
        </pc:sldMkLst>
      </pc:sldChg>
      <pc:sldChg chg="modSp add mod ord">
        <pc:chgData name="Dominik Buchegger" userId="7f2052fac20aabcc" providerId="LiveId" clId="{AF934367-AE47-4546-88BA-DC6B2E856FFF}" dt="2024-09-19T11:47:58.785" v="97"/>
        <pc:sldMkLst>
          <pc:docMk/>
          <pc:sldMk cId="2857227069" sldId="1465"/>
        </pc:sldMkLst>
      </pc:sldChg>
      <pc:sldChg chg="del">
        <pc:chgData name="Dominik Buchegger" userId="7f2052fac20aabcc" providerId="LiveId" clId="{AF934367-AE47-4546-88BA-DC6B2E856FFF}" dt="2024-09-19T11:46:02.366" v="65" actId="2696"/>
        <pc:sldMkLst>
          <pc:docMk/>
          <pc:sldMk cId="3108777804" sldId="1465"/>
        </pc:sldMkLst>
      </pc:sldChg>
      <pc:sldChg chg="add del">
        <pc:chgData name="Dominik Buchegger" userId="7f2052fac20aabcc" providerId="LiveId" clId="{AF934367-AE47-4546-88BA-DC6B2E856FFF}" dt="2024-09-19T11:47:07.670" v="77" actId="47"/>
        <pc:sldMkLst>
          <pc:docMk/>
          <pc:sldMk cId="110036469" sldId="1466"/>
        </pc:sldMkLst>
      </pc:sldChg>
      <pc:sldChg chg="del">
        <pc:chgData name="Dominik Buchegger" userId="7f2052fac20aabcc" providerId="LiveId" clId="{AF934367-AE47-4546-88BA-DC6B2E856FFF}" dt="2024-09-19T11:46:02.366" v="65" actId="2696"/>
        <pc:sldMkLst>
          <pc:docMk/>
          <pc:sldMk cId="2594449408" sldId="1466"/>
        </pc:sldMkLst>
      </pc:sldChg>
      <pc:sldChg chg="addSp delSp modSp mod">
        <pc:chgData name="Dominik Buchegger" userId="7f2052fac20aabcc" providerId="LiveId" clId="{AF934367-AE47-4546-88BA-DC6B2E856FFF}" dt="2024-09-19T11:44:59.932" v="63" actId="14100"/>
        <pc:sldMkLst>
          <pc:docMk/>
          <pc:sldMk cId="2242159763" sldId="1467"/>
        </pc:sldMkLst>
      </pc:sldChg>
      <pc:sldChg chg="add del">
        <pc:chgData name="Dominik Buchegger" userId="7f2052fac20aabcc" providerId="LiveId" clId="{AF934367-AE47-4546-88BA-DC6B2E856FFF}" dt="2024-09-19T11:46:46.064" v="71" actId="2696"/>
        <pc:sldMkLst>
          <pc:docMk/>
          <pc:sldMk cId="1219303394" sldId="1468"/>
        </pc:sldMkLst>
      </pc:sldChg>
      <pc:sldChg chg="add ord">
        <pc:chgData name="Dominik Buchegger" userId="7f2052fac20aabcc" providerId="LiveId" clId="{AF934367-AE47-4546-88BA-DC6B2E856FFF}" dt="2024-09-19T11:46:50.152" v="74"/>
        <pc:sldMkLst>
          <pc:docMk/>
          <pc:sldMk cId="2842131164" sldId="1468"/>
        </pc:sldMkLst>
      </pc:sldChg>
      <pc:sldChg chg="add">
        <pc:chgData name="Dominik Buchegger" userId="7f2052fac20aabcc" providerId="LiveId" clId="{AF934367-AE47-4546-88BA-DC6B2E856FFF}" dt="2024-09-19T11:45:31.241" v="64"/>
        <pc:sldMkLst>
          <pc:docMk/>
          <pc:sldMk cId="3289727152" sldId="1472"/>
        </pc:sldMkLst>
      </pc:sldChg>
      <pc:sldChg chg="addSp delSp modSp add mod">
        <pc:chgData name="Dominik Buchegger" userId="7f2052fac20aabcc" providerId="LiveId" clId="{AF934367-AE47-4546-88BA-DC6B2E856FFF}" dt="2024-09-20T09:20:48.176" v="365" actId="20577"/>
        <pc:sldMkLst>
          <pc:docMk/>
          <pc:sldMk cId="3159311028" sldId="1473"/>
        </pc:sldMkLst>
      </pc:sldChg>
      <pc:sldChg chg="add">
        <pc:chgData name="Dominik Buchegger" userId="7f2052fac20aabcc" providerId="LiveId" clId="{AF934367-AE47-4546-88BA-DC6B2E856FFF}" dt="2024-09-19T11:45:31.241" v="64"/>
        <pc:sldMkLst>
          <pc:docMk/>
          <pc:sldMk cId="185204819" sldId="1474"/>
        </pc:sldMkLst>
      </pc:sldChg>
      <pc:sldChg chg="add">
        <pc:chgData name="Dominik Buchegger" userId="7f2052fac20aabcc" providerId="LiveId" clId="{AF934367-AE47-4546-88BA-DC6B2E856FFF}" dt="2024-09-19T11:45:31.241" v="64"/>
        <pc:sldMkLst>
          <pc:docMk/>
          <pc:sldMk cId="1875429262" sldId="1475"/>
        </pc:sldMkLst>
      </pc:sldChg>
      <pc:sldChg chg="add">
        <pc:chgData name="Dominik Buchegger" userId="7f2052fac20aabcc" providerId="LiveId" clId="{AF934367-AE47-4546-88BA-DC6B2E856FFF}" dt="2024-09-19T11:45:31.241" v="64"/>
        <pc:sldMkLst>
          <pc:docMk/>
          <pc:sldMk cId="2435724573" sldId="1477"/>
        </pc:sldMkLst>
      </pc:sldChg>
      <pc:sldChg chg="add del">
        <pc:chgData name="Dominik Buchegger" userId="7f2052fac20aabcc" providerId="LiveId" clId="{AF934367-AE47-4546-88BA-DC6B2E856FFF}" dt="2024-09-19T11:46:32.870" v="68" actId="47"/>
        <pc:sldMkLst>
          <pc:docMk/>
          <pc:sldMk cId="606565527" sldId="1480"/>
        </pc:sldMkLst>
      </pc:sldChg>
      <pc:sldChg chg="modSp add del mod">
        <pc:chgData name="Dominik Buchegger" userId="7f2052fac20aabcc" providerId="LiveId" clId="{AF934367-AE47-4546-88BA-DC6B2E856FFF}" dt="2024-09-27T09:10:59.296" v="437" actId="20577"/>
        <pc:sldMkLst>
          <pc:docMk/>
          <pc:sldMk cId="2447692118" sldId="1480"/>
        </pc:sldMkLst>
      </pc:sldChg>
      <pc:sldChg chg="add">
        <pc:chgData name="Dominik Buchegger" userId="7f2052fac20aabcc" providerId="LiveId" clId="{AF934367-AE47-4546-88BA-DC6B2E856FFF}" dt="2024-09-19T11:45:31.241" v="64"/>
        <pc:sldMkLst>
          <pc:docMk/>
          <pc:sldMk cId="4093536551" sldId="1485"/>
        </pc:sldMkLst>
      </pc:sldChg>
      <pc:sldChg chg="add ord">
        <pc:chgData name="Dominik Buchegger" userId="7f2052fac20aabcc" providerId="LiveId" clId="{AF934367-AE47-4546-88BA-DC6B2E856FFF}" dt="2024-09-19T11:47:58.785" v="97"/>
        <pc:sldMkLst>
          <pc:docMk/>
          <pc:sldMk cId="558645584" sldId="1496"/>
        </pc:sldMkLst>
      </pc:sldChg>
      <pc:sldChg chg="addSp delSp modSp add mod">
        <pc:chgData name="Dominik Buchegger" userId="7f2052fac20aabcc" providerId="LiveId" clId="{AF934367-AE47-4546-88BA-DC6B2E856FFF}" dt="2024-09-19T12:07:09.233" v="354" actId="20577"/>
        <pc:sldMkLst>
          <pc:docMk/>
          <pc:sldMk cId="501920572" sldId="326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48:32.315"/>
    </inkml:context>
    <inkml:brush xml:id="br0">
      <inkml:brushProperty name="width" value="0.05" units="cm"/>
      <inkml:brushProperty name="height" value="0.05" units="cm"/>
      <inkml:brushProperty name="color" value="#E71224"/>
    </inkml:brush>
  </inkml:definitions>
  <inkml:trace contextRef="#ctx0" brushRef="#br0">53 145 24575,'0'6'0,"2"0"0,-1-1 0,1 1 0,-1-1 0,2 0 0,-1 1 0,1-1 0,5 8 0,4 9 0,49 123 0,15 31 0,-51-135 0,-19-33 0,-1 1 0,0-1 0,0 1 0,7 18 0,-10-17 0,1 0 0,1 1 0,4 10 0,-8-21 0,0 0 0,0 0 0,1 1 0,-1-1 0,0 0 0,0 0 0,0 0 0,0 0 0,0 0 0,0 1 0,0-1 0,0 0 0,1 0 0,-1 0 0,0 0 0,0 0 0,0 0 0,0 1 0,1-1 0,-1 0 0,0 0 0,0 0 0,0 0 0,0 0 0,1 0 0,-1 0 0,0 0 0,0 0 0,0 0 0,0 0 0,1 0 0,-1 0 0,0 0 0,0 0 0,0 0 0,1 0 0,-1 0 0,0 0 0,7-7 0,3-15 0,-9 18 0,27-44 0,-21 37 0,0 0 0,0-1 0,8-23 0,38-105 0,-10 34 0,-32 74 0,7-19 0,45-89 0,-50 118 0,-7 13 0,-1 0 0,0 1 0,6-17 0,-11 25 0,0-1 0,1 1 0,-1 0 0,0 0 0,0-1 0,0 1 0,0 0 0,0-1 0,0 1 0,0 0 0,0-1 0,0 1 0,0 0 0,0-1 0,0 1 0,0 0 0,0 0 0,0-1 0,0 1 0,0 0 0,0-1 0,-1 1 0,1 0 0,0-1 0,0 1 0,0 0 0,0 0 0,-1-1 0,1 1 0,-10 0 0,-14 11 0,20-9 0,-122 51 0,108-47 0,1-1 0,-1 0 0,0-2 0,0 0 0,-27 0 0,-261-4-1365,297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48:35.734"/>
    </inkml:context>
    <inkml:brush xml:id="br0">
      <inkml:brushProperty name="width" value="0.05" units="cm"/>
      <inkml:brushProperty name="height" value="0.05" units="cm"/>
      <inkml:brushProperty name="color" value="#E71224"/>
    </inkml:brush>
  </inkml:definitions>
  <inkml:trace contextRef="#ctx0" brushRef="#br0">142 1 24575,'-38'0'0,"-42"1"0,79-1 0,0 0 0,0 0 0,0 1 0,0-1 0,0 1 0,0-1 0,-1 1 0,1-1 0,0 1 0,1-1 0,-1 1 0,0 0 0,0-1 0,0 1 0,0 0 0,0 0 0,1 0 0,-1 0 0,0 0 0,1 0 0,-1 0 0,1 0 0,-1 0 0,1 0 0,0 0 0,-1 0 0,1 0 0,0 0 0,0 1 0,-1 1 0,1 5 0,-1 0 0,1 0 0,2 12 0,-1-5 0,-1-6 0,0-5 0,0 0 0,0-1 0,1 1 0,-1 0 0,3 7 0,-3-10 0,1 1 0,0-1 0,0 0 0,0 1 0,-1-1 0,1 0 0,0 0 0,1 0 0,-1 0 0,0 0 0,0 0 0,0 0 0,1 0 0,-1 0 0,0 0 0,1-1 0,-1 1 0,3 0 0,19 10 0,9 4 0,-30-15 0,0 1 0,0-1 0,0 1 0,0-1 0,1 0 0,-1 0 0,0 0 0,0 0 0,0 0 0,0 0 0,0-1 0,0 1 0,4-2 0,-5 2 0,0-1 0,0 1 0,0-1 0,0 0 0,-1 1 0,1-1 0,0 0 0,0 0 0,-1 1 0,1-1 0,0 0 0,-1 0 0,1 0 0,-1 0 0,1 0 0,-1 0 0,0 0 0,1-1 0,4-24 0,0 1 0,-2 17 0,0 0 0,-1 0 0,3-12 0,-5 16 0,1 0 0,-1 0 0,1 0 0,-1 1 0,-1-1 0,1 0 0,0 0 0,-1 0 0,0 1 0,-1-5 0,2 7-85,-1 0 0,1 1-1,-1-1 1,1 0 0,-1 0-1,1 1 1,-1-1 0,0 0-1,1 1 1,-1-1 0,0 0-1,1 1 1,-1-1 0,0 1-1,-1-1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20.02.2025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a:t>
            </a:fld>
            <a:endParaRPr lang="en-US"/>
          </a:p>
        </p:txBody>
      </p:sp>
    </p:spTree>
    <p:extLst>
      <p:ext uri="{BB962C8B-B14F-4D97-AF65-F5344CB8AC3E}">
        <p14:creationId xmlns:p14="http://schemas.microsoft.com/office/powerpoint/2010/main" val="46081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17</a:t>
            </a:fld>
            <a:endParaRPr lang="en-US"/>
          </a:p>
        </p:txBody>
      </p:sp>
    </p:spTree>
    <p:extLst>
      <p:ext uri="{BB962C8B-B14F-4D97-AF65-F5344CB8AC3E}">
        <p14:creationId xmlns:p14="http://schemas.microsoft.com/office/powerpoint/2010/main" val="1698422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18</a:t>
            </a:fld>
            <a:endParaRPr lang="en-US"/>
          </a:p>
        </p:txBody>
      </p:sp>
    </p:spTree>
    <p:extLst>
      <p:ext uri="{BB962C8B-B14F-4D97-AF65-F5344CB8AC3E}">
        <p14:creationId xmlns:p14="http://schemas.microsoft.com/office/powerpoint/2010/main" val="413785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19</a:t>
            </a:fld>
            <a:endParaRPr lang="en-US"/>
          </a:p>
        </p:txBody>
      </p:sp>
    </p:spTree>
    <p:extLst>
      <p:ext uri="{BB962C8B-B14F-4D97-AF65-F5344CB8AC3E}">
        <p14:creationId xmlns:p14="http://schemas.microsoft.com/office/powerpoint/2010/main" val="161351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20</a:t>
            </a:fld>
            <a:endParaRPr lang="en-US"/>
          </a:p>
        </p:txBody>
      </p:sp>
    </p:spTree>
    <p:extLst>
      <p:ext uri="{BB962C8B-B14F-4D97-AF65-F5344CB8AC3E}">
        <p14:creationId xmlns:p14="http://schemas.microsoft.com/office/powerpoint/2010/main" val="154006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21</a:t>
            </a:fld>
            <a:endParaRPr lang="en-US"/>
          </a:p>
        </p:txBody>
      </p:sp>
    </p:spTree>
    <p:extLst>
      <p:ext uri="{BB962C8B-B14F-4D97-AF65-F5344CB8AC3E}">
        <p14:creationId xmlns:p14="http://schemas.microsoft.com/office/powerpoint/2010/main" val="250578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22</a:t>
            </a:fld>
            <a:endParaRPr lang="en-US"/>
          </a:p>
        </p:txBody>
      </p:sp>
    </p:spTree>
    <p:extLst>
      <p:ext uri="{BB962C8B-B14F-4D97-AF65-F5344CB8AC3E}">
        <p14:creationId xmlns:p14="http://schemas.microsoft.com/office/powerpoint/2010/main" val="1374430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23</a:t>
            </a:fld>
            <a:endParaRPr lang="en-US"/>
          </a:p>
        </p:txBody>
      </p:sp>
    </p:spTree>
    <p:extLst>
      <p:ext uri="{BB962C8B-B14F-4D97-AF65-F5344CB8AC3E}">
        <p14:creationId xmlns:p14="http://schemas.microsoft.com/office/powerpoint/2010/main" val="290423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24</a:t>
            </a:fld>
            <a:endParaRPr lang="en-US"/>
          </a:p>
        </p:txBody>
      </p:sp>
    </p:spTree>
    <p:extLst>
      <p:ext uri="{BB962C8B-B14F-4D97-AF65-F5344CB8AC3E}">
        <p14:creationId xmlns:p14="http://schemas.microsoft.com/office/powerpoint/2010/main" val="50123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25</a:t>
            </a:fld>
            <a:endParaRPr lang="en-US"/>
          </a:p>
        </p:txBody>
      </p:sp>
    </p:spTree>
    <p:extLst>
      <p:ext uri="{BB962C8B-B14F-4D97-AF65-F5344CB8AC3E}">
        <p14:creationId xmlns:p14="http://schemas.microsoft.com/office/powerpoint/2010/main" val="334622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26</a:t>
            </a:fld>
            <a:endParaRPr lang="en-US"/>
          </a:p>
        </p:txBody>
      </p:sp>
    </p:spTree>
    <p:extLst>
      <p:ext uri="{BB962C8B-B14F-4D97-AF65-F5344CB8AC3E}">
        <p14:creationId xmlns:p14="http://schemas.microsoft.com/office/powerpoint/2010/main" val="297880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81C78C-DF60-43AA-9025-896AF7F51202}" type="slidenum">
              <a:rPr lang="en-US" smtClean="0"/>
              <a:pPr/>
              <a:t>2</a:t>
            </a:fld>
            <a:endParaRPr lang="en-US"/>
          </a:p>
        </p:txBody>
      </p:sp>
    </p:spTree>
    <p:extLst>
      <p:ext uri="{BB962C8B-B14F-4D97-AF65-F5344CB8AC3E}">
        <p14:creationId xmlns:p14="http://schemas.microsoft.com/office/powerpoint/2010/main" val="3071136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29</a:t>
            </a:fld>
            <a:endParaRPr lang="en-US"/>
          </a:p>
        </p:txBody>
      </p:sp>
    </p:spTree>
    <p:extLst>
      <p:ext uri="{BB962C8B-B14F-4D97-AF65-F5344CB8AC3E}">
        <p14:creationId xmlns:p14="http://schemas.microsoft.com/office/powerpoint/2010/main" val="2524162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281C78C-DF60-43AA-9025-896AF7F51202}" type="slidenum">
              <a:rPr lang="en-US" smtClean="0"/>
              <a:pPr/>
              <a:t>3</a:t>
            </a:fld>
            <a:endParaRPr lang="en-US"/>
          </a:p>
        </p:txBody>
      </p:sp>
    </p:spTree>
    <p:extLst>
      <p:ext uri="{BB962C8B-B14F-4D97-AF65-F5344CB8AC3E}">
        <p14:creationId xmlns:p14="http://schemas.microsoft.com/office/powerpoint/2010/main" val="3641381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64B16-0908-D3C1-EC4A-F9D017A68C8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FAC3829-434E-DD75-E45E-6ED31B0FEE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3EBA2E5-F833-C817-8494-7D202FE579FF}"/>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C0590D77-2558-AB26-44E2-18ECFBE17830}"/>
              </a:ext>
            </a:extLst>
          </p:cNvPr>
          <p:cNvSpPr>
            <a:spLocks noGrp="1"/>
          </p:cNvSpPr>
          <p:nvPr>
            <p:ph type="sldNum" sz="quarter" idx="5"/>
          </p:nvPr>
        </p:nvSpPr>
        <p:spPr/>
        <p:txBody>
          <a:bodyPr/>
          <a:lstStyle/>
          <a:p>
            <a:fld id="{3281C78C-DF60-43AA-9025-896AF7F51202}" type="slidenum">
              <a:rPr lang="en-US" smtClean="0"/>
              <a:pPr/>
              <a:t>4</a:t>
            </a:fld>
            <a:endParaRPr lang="en-US"/>
          </a:p>
        </p:txBody>
      </p:sp>
    </p:spTree>
    <p:extLst>
      <p:ext uri="{BB962C8B-B14F-4D97-AF65-F5344CB8AC3E}">
        <p14:creationId xmlns:p14="http://schemas.microsoft.com/office/powerpoint/2010/main" val="71796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5</a:t>
            </a:fld>
            <a:endParaRPr lang="en-US"/>
          </a:p>
        </p:txBody>
      </p:sp>
    </p:spTree>
    <p:extLst>
      <p:ext uri="{BB962C8B-B14F-4D97-AF65-F5344CB8AC3E}">
        <p14:creationId xmlns:p14="http://schemas.microsoft.com/office/powerpoint/2010/main" val="258432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6</a:t>
            </a:fld>
            <a:endParaRPr lang="en-US"/>
          </a:p>
        </p:txBody>
      </p:sp>
    </p:spTree>
    <p:extLst>
      <p:ext uri="{BB962C8B-B14F-4D97-AF65-F5344CB8AC3E}">
        <p14:creationId xmlns:p14="http://schemas.microsoft.com/office/powerpoint/2010/main" val="171159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7</a:t>
            </a:fld>
            <a:endParaRPr lang="en-US"/>
          </a:p>
        </p:txBody>
      </p:sp>
    </p:spTree>
    <p:extLst>
      <p:ext uri="{BB962C8B-B14F-4D97-AF65-F5344CB8AC3E}">
        <p14:creationId xmlns:p14="http://schemas.microsoft.com/office/powerpoint/2010/main" val="40551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8</a:t>
            </a:fld>
            <a:endParaRPr lang="en-US"/>
          </a:p>
        </p:txBody>
      </p:sp>
    </p:spTree>
    <p:extLst>
      <p:ext uri="{BB962C8B-B14F-4D97-AF65-F5344CB8AC3E}">
        <p14:creationId xmlns:p14="http://schemas.microsoft.com/office/powerpoint/2010/main" val="180779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9</a:t>
            </a:fld>
            <a:endParaRPr lang="en-US"/>
          </a:p>
        </p:txBody>
      </p:sp>
    </p:spTree>
    <p:extLst>
      <p:ext uri="{BB962C8B-B14F-4D97-AF65-F5344CB8AC3E}">
        <p14:creationId xmlns:p14="http://schemas.microsoft.com/office/powerpoint/2010/main" val="3876863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Februar 25</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Februar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Februar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Februar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Februar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Februar 25</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Februar 25</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Februar 25</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Februar 25</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Februar 25</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Februar 25</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Februar 25</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3ABC-0AB0-4C2B-A1BB-AF295E8AB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23DC9-82A8-46C5-B16A-F078EE7EB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173C5-F71A-478A-A93B-7105D66FF553}"/>
              </a:ext>
            </a:extLst>
          </p:cNvPr>
          <p:cNvSpPr>
            <a:spLocks noGrp="1"/>
          </p:cNvSpPr>
          <p:nvPr>
            <p:ph type="dt" sz="half" idx="10"/>
          </p:nvPr>
        </p:nvSpPr>
        <p:spPr/>
        <p:txBody>
          <a:bodyPr/>
          <a:lstStyle/>
          <a:p>
            <a:fld id="{A13E6C7B-4268-4C4E-8782-B736244EDCB2}" type="datetime1">
              <a:rPr lang="en-US" smtClean="0"/>
              <a:t>2/20/2025</a:t>
            </a:fld>
            <a:endParaRPr lang="en-US"/>
          </a:p>
        </p:txBody>
      </p:sp>
      <p:sp>
        <p:nvSpPr>
          <p:cNvPr id="5" name="Footer Placeholder 4">
            <a:extLst>
              <a:ext uri="{FF2B5EF4-FFF2-40B4-BE49-F238E27FC236}">
                <a16:creationId xmlns:a16="http://schemas.microsoft.com/office/drawing/2014/main" id="{1511139C-42C7-4F65-8564-C54AE6E5F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720DF-61A1-4AD8-9C2C-C3396A8E0FF3}"/>
              </a:ext>
            </a:extLst>
          </p:cNvPr>
          <p:cNvSpPr>
            <a:spLocks noGrp="1"/>
          </p:cNvSpPr>
          <p:nvPr>
            <p:ph type="sldNum" sz="quarter" idx="12"/>
          </p:nvPr>
        </p:nvSpPr>
        <p:spPr/>
        <p:txBody>
          <a:bodyPr/>
          <a:lstStyle/>
          <a:p>
            <a:fld id="{E5FDA4BF-9F52-4648-A04F-CE46871DE89F}" type="slidenum">
              <a:rPr lang="en-US" smtClean="0"/>
              <a:t>‹#›</a:t>
            </a:fld>
            <a:endParaRPr lang="en-US"/>
          </a:p>
        </p:txBody>
      </p:sp>
    </p:spTree>
    <p:extLst>
      <p:ext uri="{BB962C8B-B14F-4D97-AF65-F5344CB8AC3E}">
        <p14:creationId xmlns:p14="http://schemas.microsoft.com/office/powerpoint/2010/main" val="207636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Februar 25</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Februar 25</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Februar 25</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Februar 25</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Februar 25</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customXml" Target="../ink/ink2.xml"/><Relationship Id="rId4" Type="http://schemas.openxmlformats.org/officeDocument/2006/relationships/image" Target="../media/image24.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s://www.programiz.com/python-programmin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chat.openai.com/" TargetMode="External"/><Relationship Id="rId4" Type="http://schemas.openxmlformats.org/officeDocument/2006/relationships/hyperlink" Target="https://www.google.ch/?hl=d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anaconda.com/products/distribution" TargetMode="External"/><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colab.research.google.com/" TargetMode="Externa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en-US" sz="4000"/>
              <a:t>Fundamentals and Methods of Computer Science</a:t>
            </a:r>
            <a:endParaRPr lang="en-US"/>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en-US"/>
              <a:t>Exercise Week 01</a:t>
            </a:r>
          </a:p>
          <a:p>
            <a:endParaRPr lang="en-US"/>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dirty="0"/>
              <a:t>Troubleshooting in </a:t>
            </a:r>
            <a:r>
              <a:rPr lang="en-US" dirty="0" err="1"/>
              <a:t>Jupyter</a:t>
            </a:r>
            <a:endParaRPr lang="en-US" dirty="0"/>
          </a:p>
        </p:txBody>
      </p:sp>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358775" y="1152783"/>
            <a:ext cx="8426450" cy="2621958"/>
          </a:xfrm>
        </p:spPr>
        <p:txBody>
          <a:bodyPr>
            <a:normAutofit/>
          </a:bodyPr>
          <a:lstStyle/>
          <a:p>
            <a:pPr marL="179388" indent="-1588">
              <a:spcAft>
                <a:spcPts val="600"/>
              </a:spcAft>
            </a:pPr>
            <a:r>
              <a:rPr lang="en-US" dirty="0"/>
              <a:t>If your </a:t>
            </a:r>
            <a:r>
              <a:rPr lang="en-US" dirty="0" err="1"/>
              <a:t>Jupyter</a:t>
            </a:r>
            <a:r>
              <a:rPr lang="en-US" dirty="0"/>
              <a:t> Notebook:</a:t>
            </a:r>
          </a:p>
          <a:p>
            <a:pPr marL="464525" lvl="1" indent="-285750">
              <a:spcAft>
                <a:spcPts val="600"/>
              </a:spcAft>
              <a:buFont typeface="Symbol" panose="05050102010706020507" pitchFamily="18" charset="2"/>
              <a:buChar char="-"/>
            </a:pPr>
            <a:r>
              <a:rPr lang="en-US" dirty="0"/>
              <a:t>does not run anymore, or</a:t>
            </a:r>
          </a:p>
          <a:p>
            <a:pPr marL="464525" lvl="1" indent="-285750">
              <a:spcAft>
                <a:spcPts val="600"/>
              </a:spcAft>
              <a:buFont typeface="Symbol" panose="05050102010706020507" pitchFamily="18" charset="2"/>
              <a:buChar char="-"/>
            </a:pPr>
            <a:r>
              <a:rPr lang="en-US" dirty="0"/>
              <a:t>is taking more than a few (reasonable) seconds</a:t>
            </a:r>
          </a:p>
          <a:p>
            <a:pPr marL="178775" lvl="1" indent="0">
              <a:spcAft>
                <a:spcPts val="600"/>
              </a:spcAft>
              <a:buNone/>
            </a:pPr>
            <a:r>
              <a:rPr lang="en-US" dirty="0"/>
              <a:t>Restart the Kernel!</a:t>
            </a:r>
          </a:p>
          <a:p>
            <a:pPr marL="464525" lvl="1" indent="-285750">
              <a:spcAft>
                <a:spcPts val="600"/>
              </a:spcAft>
              <a:buFont typeface="Symbol" panose="05050102010706020507" pitchFamily="18" charset="2"/>
              <a:buChar char="-"/>
            </a:pPr>
            <a:endParaRPr lang="en-US" dirty="0"/>
          </a:p>
          <a:p>
            <a:pPr>
              <a:spcAft>
                <a:spcPts val="600"/>
              </a:spcAft>
            </a:pPr>
            <a:endParaRPr lang="en-US" dirty="0"/>
          </a:p>
          <a:p>
            <a:pPr>
              <a:spcAft>
                <a:spcPts val="600"/>
              </a:spcAft>
            </a:pPr>
            <a:endParaRPr lang="en-US" dirty="0"/>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GB" smtClean="0"/>
              <a:pPr>
                <a:spcAft>
                  <a:spcPts val="600"/>
                </a:spcAft>
              </a:pPr>
              <a:t>10</a:t>
            </a:fld>
            <a:endParaRPr lang="en-GB"/>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dirty="0"/>
          </a:p>
        </p:txBody>
      </p:sp>
      <p:pic>
        <p:nvPicPr>
          <p:cNvPr id="2" name="Picture 1">
            <a:extLst>
              <a:ext uri="{FF2B5EF4-FFF2-40B4-BE49-F238E27FC236}">
                <a16:creationId xmlns:a16="http://schemas.microsoft.com/office/drawing/2014/main" id="{19659B16-88DD-1CB4-E77F-0705B0ADF25B}"/>
              </a:ext>
            </a:extLst>
          </p:cNvPr>
          <p:cNvPicPr>
            <a:picLocks noChangeAspect="1"/>
          </p:cNvPicPr>
          <p:nvPr/>
        </p:nvPicPr>
        <p:blipFill>
          <a:blip r:embed="rId2"/>
          <a:stretch>
            <a:fillRect/>
          </a:stretch>
        </p:blipFill>
        <p:spPr>
          <a:xfrm>
            <a:off x="2138383" y="2136681"/>
            <a:ext cx="6354817" cy="2342768"/>
          </a:xfrm>
          <a:prstGeom prst="rect">
            <a:avLst/>
          </a:prstGeom>
        </p:spPr>
      </p:pic>
    </p:spTree>
    <p:extLst>
      <p:ext uri="{BB962C8B-B14F-4D97-AF65-F5344CB8AC3E}">
        <p14:creationId xmlns:p14="http://schemas.microsoft.com/office/powerpoint/2010/main" val="28421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Summary of Lecture Content</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972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FA23-E4C9-18DF-B6AD-4A4C78032A89}"/>
              </a:ext>
            </a:extLst>
          </p:cNvPr>
          <p:cNvSpPr>
            <a:spLocks noGrp="1"/>
          </p:cNvSpPr>
          <p:nvPr>
            <p:ph type="title"/>
          </p:nvPr>
        </p:nvSpPr>
        <p:spPr/>
        <p:txBody>
          <a:bodyPr/>
          <a:lstStyle/>
          <a:p>
            <a:r>
              <a:rPr lang="de-CH" sz="2800" dirty="0"/>
              <a:t>What </a:t>
            </a:r>
            <a:r>
              <a:rPr lang="de-CH" sz="2800" dirty="0" err="1"/>
              <a:t>is</a:t>
            </a:r>
            <a:r>
              <a:rPr lang="de-CH" sz="2800" dirty="0"/>
              <a:t>…?</a:t>
            </a:r>
            <a:endParaRPr lang="en-GB" sz="2800" dirty="0"/>
          </a:p>
        </p:txBody>
      </p:sp>
      <p:sp>
        <p:nvSpPr>
          <p:cNvPr id="3" name="Slide Number Placeholder 2">
            <a:extLst>
              <a:ext uri="{FF2B5EF4-FFF2-40B4-BE49-F238E27FC236}">
                <a16:creationId xmlns:a16="http://schemas.microsoft.com/office/drawing/2014/main" id="{2328E2B9-30C6-46CB-0C72-9CA69A7155DC}"/>
              </a:ext>
            </a:extLst>
          </p:cNvPr>
          <p:cNvSpPr>
            <a:spLocks noGrp="1"/>
          </p:cNvSpPr>
          <p:nvPr>
            <p:ph type="sldNum" sz="quarter" idx="12"/>
          </p:nvPr>
        </p:nvSpPr>
        <p:spPr/>
        <p:txBody>
          <a:bodyPr/>
          <a:lstStyle/>
          <a:p>
            <a:fld id="{7559FC98-AF75-4A00-A03C-DF9FEBF6BCB9}" type="slidenum">
              <a:rPr lang="en-GB" smtClean="0"/>
              <a:t>12</a:t>
            </a:fld>
            <a:endParaRPr lang="en-GB"/>
          </a:p>
        </p:txBody>
      </p:sp>
      <p:sp>
        <p:nvSpPr>
          <p:cNvPr id="4" name="Text Placeholder 3">
            <a:extLst>
              <a:ext uri="{FF2B5EF4-FFF2-40B4-BE49-F238E27FC236}">
                <a16:creationId xmlns:a16="http://schemas.microsoft.com/office/drawing/2014/main" id="{2A04CC44-0B2D-1A5E-5C7E-8698EE0C9AA6}"/>
              </a:ext>
            </a:extLst>
          </p:cNvPr>
          <p:cNvSpPr txBox="1">
            <a:spLocks/>
          </p:cNvSpPr>
          <p:nvPr/>
        </p:nvSpPr>
        <p:spPr>
          <a:xfrm>
            <a:off x="356400" y="921349"/>
            <a:ext cx="5157787"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a:t>Computer Science</a:t>
            </a:r>
            <a:endParaRPr lang="en-GB" sz="2000" b="1" dirty="0"/>
          </a:p>
        </p:txBody>
      </p:sp>
      <p:sp>
        <p:nvSpPr>
          <p:cNvPr id="5" name="Content Placeholder 2">
            <a:extLst>
              <a:ext uri="{FF2B5EF4-FFF2-40B4-BE49-F238E27FC236}">
                <a16:creationId xmlns:a16="http://schemas.microsoft.com/office/drawing/2014/main" id="{C2376CFC-449C-A610-3A5A-3FB6B243FA3A}"/>
              </a:ext>
            </a:extLst>
          </p:cNvPr>
          <p:cNvSpPr txBox="1">
            <a:spLocks/>
          </p:cNvSpPr>
          <p:nvPr/>
        </p:nvSpPr>
        <p:spPr>
          <a:xfrm>
            <a:off x="356400" y="1333305"/>
            <a:ext cx="3573048" cy="368458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dirty="0"/>
              <a:t>Science of </a:t>
            </a:r>
            <a:r>
              <a:rPr lang="de-CH" sz="2000" dirty="0" err="1"/>
              <a:t>the</a:t>
            </a:r>
            <a:r>
              <a:rPr lang="de-CH" sz="2000" dirty="0"/>
              <a:t> </a:t>
            </a:r>
            <a:r>
              <a:rPr lang="de-CH" sz="2000" dirty="0" err="1"/>
              <a:t>efficient</a:t>
            </a:r>
            <a:r>
              <a:rPr lang="de-CH" sz="2000" dirty="0"/>
              <a:t> </a:t>
            </a:r>
            <a:r>
              <a:rPr lang="de-CH" sz="2000" dirty="0" err="1"/>
              <a:t>automation</a:t>
            </a:r>
            <a:r>
              <a:rPr lang="de-CH" sz="2000" dirty="0"/>
              <a:t> of </a:t>
            </a:r>
            <a:r>
              <a:rPr lang="de-CH" sz="2000" dirty="0" err="1"/>
              <a:t>processes</a:t>
            </a:r>
            <a:endParaRPr lang="de-CH" sz="2000" dirty="0"/>
          </a:p>
          <a:p>
            <a:pPr algn="l"/>
            <a:endParaRPr lang="en-GB" sz="2000" dirty="0"/>
          </a:p>
        </p:txBody>
      </p:sp>
      <p:sp>
        <p:nvSpPr>
          <p:cNvPr id="6" name="Text Placeholder 4">
            <a:extLst>
              <a:ext uri="{FF2B5EF4-FFF2-40B4-BE49-F238E27FC236}">
                <a16:creationId xmlns:a16="http://schemas.microsoft.com/office/drawing/2014/main" id="{205F602B-7744-C021-A9DE-236A7519C2E5}"/>
              </a:ext>
            </a:extLst>
          </p:cNvPr>
          <p:cNvSpPr txBox="1">
            <a:spLocks/>
          </p:cNvSpPr>
          <p:nvPr/>
        </p:nvSpPr>
        <p:spPr>
          <a:xfrm>
            <a:off x="356400" y="2092666"/>
            <a:ext cx="5183188"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err="1"/>
              <a:t>Programming</a:t>
            </a:r>
            <a:endParaRPr lang="en-GB" sz="2000" b="1" dirty="0"/>
          </a:p>
        </p:txBody>
      </p:sp>
      <p:sp>
        <p:nvSpPr>
          <p:cNvPr id="7" name="Content Placeholder 5">
            <a:extLst>
              <a:ext uri="{FF2B5EF4-FFF2-40B4-BE49-F238E27FC236}">
                <a16:creationId xmlns:a16="http://schemas.microsoft.com/office/drawing/2014/main" id="{24A48B62-1159-0563-A2C5-D568C396C3A0}"/>
              </a:ext>
            </a:extLst>
          </p:cNvPr>
          <p:cNvSpPr txBox="1">
            <a:spLocks/>
          </p:cNvSpPr>
          <p:nvPr/>
        </p:nvSpPr>
        <p:spPr>
          <a:xfrm>
            <a:off x="422017" y="2504622"/>
            <a:ext cx="4334318" cy="3684588"/>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de-CH" sz="2000" dirty="0"/>
              <a:t>Splitting </a:t>
            </a:r>
            <a:r>
              <a:rPr lang="de-CH" sz="2000" dirty="0" err="1"/>
              <a:t>big</a:t>
            </a:r>
            <a:r>
              <a:rPr lang="de-CH" sz="2000" dirty="0"/>
              <a:t> </a:t>
            </a:r>
            <a:r>
              <a:rPr lang="de-CH" sz="2000" dirty="0" err="1"/>
              <a:t>tasks</a:t>
            </a:r>
            <a:r>
              <a:rPr lang="de-CH" sz="2000" dirty="0"/>
              <a:t> in </a:t>
            </a:r>
            <a:r>
              <a:rPr lang="de-CH" sz="2000" dirty="0" err="1"/>
              <a:t>smaller</a:t>
            </a:r>
            <a:r>
              <a:rPr lang="de-CH" sz="2000" dirty="0"/>
              <a:t> </a:t>
            </a:r>
            <a:r>
              <a:rPr lang="de-CH" sz="2000" dirty="0" err="1"/>
              <a:t>tasks</a:t>
            </a:r>
            <a:r>
              <a:rPr lang="de-CH" sz="2000" dirty="0"/>
              <a:t> that </a:t>
            </a:r>
            <a:r>
              <a:rPr lang="de-CH" sz="2000" dirty="0" err="1"/>
              <a:t>our</a:t>
            </a:r>
            <a:r>
              <a:rPr lang="de-CH" sz="2000" dirty="0"/>
              <a:t> </a:t>
            </a:r>
            <a:r>
              <a:rPr lang="de-CH" sz="2000" dirty="0" err="1"/>
              <a:t>computer</a:t>
            </a:r>
            <a:r>
              <a:rPr lang="de-CH" sz="2000" dirty="0"/>
              <a:t> </a:t>
            </a:r>
            <a:r>
              <a:rPr lang="de-CH" sz="2000" dirty="0" err="1"/>
              <a:t>can</a:t>
            </a:r>
            <a:r>
              <a:rPr lang="de-CH" sz="2000" dirty="0"/>
              <a:t> handle.</a:t>
            </a:r>
          </a:p>
          <a:p>
            <a:pPr marL="342900" indent="-342900">
              <a:buFont typeface="Arial" panose="020B0604020202020204" pitchFamily="34" charset="0"/>
              <a:buChar char="•"/>
            </a:pPr>
            <a:r>
              <a:rPr lang="de-CH" sz="2000" dirty="0" err="1"/>
              <a:t>Using</a:t>
            </a:r>
            <a:r>
              <a:rPr lang="de-CH" sz="2000" dirty="0"/>
              <a:t> a </a:t>
            </a:r>
            <a:r>
              <a:rPr lang="de-CH" sz="2000" dirty="0" err="1"/>
              <a:t>certain</a:t>
            </a:r>
            <a:r>
              <a:rPr lang="de-CH" sz="2000" dirty="0"/>
              <a:t> </a:t>
            </a:r>
            <a:r>
              <a:rPr lang="de-CH" sz="2000" dirty="0" err="1"/>
              <a:t>language</a:t>
            </a:r>
            <a:r>
              <a:rPr lang="de-CH" sz="2000" dirty="0"/>
              <a:t> that </a:t>
            </a:r>
            <a:r>
              <a:rPr lang="de-CH" sz="2000" dirty="0" err="1"/>
              <a:t>the</a:t>
            </a:r>
            <a:r>
              <a:rPr lang="de-CH" sz="2000" dirty="0"/>
              <a:t> </a:t>
            </a:r>
            <a:r>
              <a:rPr lang="de-CH" sz="2000" dirty="0" err="1"/>
              <a:t>computer</a:t>
            </a:r>
            <a:r>
              <a:rPr lang="de-CH" sz="2000" dirty="0"/>
              <a:t> </a:t>
            </a:r>
            <a:r>
              <a:rPr lang="de-CH" sz="2000" dirty="0" err="1"/>
              <a:t>understands</a:t>
            </a:r>
            <a:r>
              <a:rPr lang="de-CH" sz="2000" dirty="0"/>
              <a:t> to give </a:t>
            </a:r>
            <a:r>
              <a:rPr lang="de-CH" sz="2000" dirty="0" err="1"/>
              <a:t>instructions</a:t>
            </a:r>
            <a:r>
              <a:rPr lang="de-CH" sz="2000" dirty="0"/>
              <a:t>.</a:t>
            </a:r>
          </a:p>
          <a:p>
            <a:pPr marL="342900" indent="-342900">
              <a:buFont typeface="Arial" panose="020B0604020202020204" pitchFamily="34" charset="0"/>
              <a:buChar char="•"/>
            </a:pPr>
            <a:r>
              <a:rPr lang="de-CH" sz="2000" dirty="0"/>
              <a:t>Reuse. Reuse. Reuse. </a:t>
            </a:r>
            <a:endParaRPr lang="en-GB" sz="2000" dirty="0"/>
          </a:p>
        </p:txBody>
      </p:sp>
      <p:pic>
        <p:nvPicPr>
          <p:cNvPr id="9" name="Picture 8" descr="A person with a white mask&#10;&#10;Description automatically generated">
            <a:extLst>
              <a:ext uri="{FF2B5EF4-FFF2-40B4-BE49-F238E27FC236}">
                <a16:creationId xmlns:a16="http://schemas.microsoft.com/office/drawing/2014/main" id="{A0953AF6-A323-FBFD-C46B-166E7C337304}"/>
              </a:ext>
            </a:extLst>
          </p:cNvPr>
          <p:cNvPicPr>
            <a:picLocks noChangeAspect="1"/>
          </p:cNvPicPr>
          <p:nvPr/>
        </p:nvPicPr>
        <p:blipFill rotWithShape="1">
          <a:blip r:embed="rId2">
            <a:extLst>
              <a:ext uri="{28A0092B-C50C-407E-A947-70E740481C1C}">
                <a14:useLocalDpi xmlns:a14="http://schemas.microsoft.com/office/drawing/2010/main" val="0"/>
              </a:ext>
            </a:extLst>
          </a:blip>
          <a:srcRect b="2153"/>
          <a:stretch/>
        </p:blipFill>
        <p:spPr>
          <a:xfrm>
            <a:off x="5002454" y="55381"/>
            <a:ext cx="3406291" cy="5032737"/>
          </a:xfrm>
          <a:prstGeom prst="rect">
            <a:avLst/>
          </a:prstGeom>
        </p:spPr>
      </p:pic>
      <p:pic>
        <p:nvPicPr>
          <p:cNvPr id="11" name="Picture 10" descr="A white logo on a blue background&#10;&#10;Description automatically generated">
            <a:extLst>
              <a:ext uri="{FF2B5EF4-FFF2-40B4-BE49-F238E27FC236}">
                <a16:creationId xmlns:a16="http://schemas.microsoft.com/office/drawing/2014/main" id="{9476DA18-F002-2E44-1A04-27FFD9A0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2017817"/>
            <a:ext cx="973609" cy="973609"/>
          </a:xfrm>
          <a:prstGeom prst="rect">
            <a:avLst/>
          </a:prstGeom>
        </p:spPr>
      </p:pic>
    </p:spTree>
    <p:extLst>
      <p:ext uri="{BB962C8B-B14F-4D97-AF65-F5344CB8AC3E}">
        <p14:creationId xmlns:p14="http://schemas.microsoft.com/office/powerpoint/2010/main" val="409353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Bits (Binary Digits) &amp; Bytes</a:t>
            </a:r>
            <a:endParaRPr lang="en-GB"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2175B9-5D7C-9F80-79C5-6425EEF8ADE1}"/>
                  </a:ext>
                </a:extLst>
              </p:cNvPr>
              <p:cNvSpPr>
                <a:spLocks noGrp="1"/>
              </p:cNvSpPr>
              <p:nvPr>
                <p:ph idx="1"/>
              </p:nvPr>
            </p:nvSpPr>
            <p:spPr/>
            <p:txBody>
              <a:bodyPr/>
              <a:lstStyle/>
              <a:p>
                <a:pPr marL="342900" indent="-342900">
                  <a:buFont typeface="Arial" panose="020B0604020202020204" pitchFamily="34" charset="0"/>
                  <a:buChar char="•"/>
                </a:pPr>
                <a:r>
                  <a:rPr lang="de-CH" sz="2000" dirty="0"/>
                  <a:t>Information = </a:t>
                </a:r>
                <a:r>
                  <a:rPr lang="de-CH" sz="2000" b="1" dirty="0"/>
                  <a:t>Bits (1/0; </a:t>
                </a:r>
                <a:r>
                  <a:rPr lang="de-CH" sz="2000" dirty="0" err="1"/>
                  <a:t>logical</a:t>
                </a:r>
                <a:r>
                  <a:rPr lang="de-CH" sz="2000" dirty="0"/>
                  <a:t> </a:t>
                </a:r>
                <a:r>
                  <a:rPr lang="de-CH" sz="2000" dirty="0" err="1"/>
                  <a:t>values</a:t>
                </a:r>
                <a:r>
                  <a:rPr lang="de-CH" sz="2000" dirty="0"/>
                  <a:t> True/false</a:t>
                </a:r>
                <a:r>
                  <a:rPr lang="de-CH" sz="2000" b="1" dirty="0"/>
                  <a:t>) + </a:t>
                </a:r>
                <a:r>
                  <a:rPr lang="de-CH" sz="2000" b="1" dirty="0" err="1"/>
                  <a:t>Context</a:t>
                </a:r>
                <a:r>
                  <a:rPr lang="de-CH" sz="2000" b="1" dirty="0"/>
                  <a:t> </a:t>
                </a:r>
                <a:r>
                  <a:rPr lang="de-CH" sz="2000" dirty="0"/>
                  <a:t>(Encoding)</a:t>
                </a:r>
              </a:p>
              <a:p>
                <a:pPr marL="342900" indent="-342900">
                  <a:buFont typeface="Arial" panose="020B0604020202020204" pitchFamily="34" charset="0"/>
                  <a:buChar char="•"/>
                </a:pPr>
                <a:r>
                  <a:rPr lang="de-CH" sz="2000" dirty="0"/>
                  <a:t>Data in Bytes (</a:t>
                </a:r>
                <a:r>
                  <a:rPr lang="de-CH" sz="2000" dirty="0" err="1"/>
                  <a:t>usually</a:t>
                </a:r>
                <a:r>
                  <a:rPr lang="de-CH" sz="2000" dirty="0"/>
                  <a:t> </a:t>
                </a:r>
                <a:r>
                  <a:rPr lang="de-CH" sz="2000" u="sng" dirty="0"/>
                  <a:t>8 </a:t>
                </a:r>
                <a:r>
                  <a:rPr lang="de-CH" sz="2000" u="sng" dirty="0" err="1"/>
                  <a:t>bits</a:t>
                </a:r>
                <a:r>
                  <a:rPr lang="de-CH" sz="2000" dirty="0"/>
                  <a:t>) </a:t>
                </a:r>
                <a:r>
                  <a:rPr lang="de-CH" sz="2000" dirty="0">
                    <a:sym typeface="Wingdings" panose="05000000000000000000" pitchFamily="2" charset="2"/>
                  </a:rPr>
                  <a:t> </a:t>
                </a:r>
                <a:r>
                  <a:rPr lang="de-CH" sz="2000" u="sng" dirty="0" err="1">
                    <a:sym typeface="Wingdings" panose="05000000000000000000" pitchFamily="2" charset="2"/>
                  </a:rPr>
                  <a:t>numbers</a:t>
                </a:r>
                <a:r>
                  <a:rPr lang="de-CH" sz="2000" u="sng" dirty="0">
                    <a:sym typeface="Wingdings" panose="05000000000000000000" pitchFamily="2" charset="2"/>
                  </a:rPr>
                  <a:t> 0-255(</a:t>
                </a:r>
                <a14:m>
                  <m:oMath xmlns:m="http://schemas.openxmlformats.org/officeDocument/2006/math">
                    <m:sSup>
                      <m:sSupPr>
                        <m:ctrlPr>
                          <a:rPr lang="de-CH" sz="2000" i="1" u="sng" smtClean="0">
                            <a:latin typeface="Cambria Math" panose="02040503050406030204" pitchFamily="18" charset="0"/>
                            <a:sym typeface="Wingdings" panose="05000000000000000000" pitchFamily="2" charset="2"/>
                          </a:rPr>
                        </m:ctrlPr>
                      </m:sSupPr>
                      <m:e>
                        <m:r>
                          <a:rPr lang="de-CH" sz="2000" b="0" i="1" u="sng" smtClean="0">
                            <a:latin typeface="Cambria Math" panose="02040503050406030204" pitchFamily="18" charset="0"/>
                            <a:sym typeface="Wingdings" panose="05000000000000000000" pitchFamily="2" charset="2"/>
                          </a:rPr>
                          <m:t>2</m:t>
                        </m:r>
                      </m:e>
                      <m:sup>
                        <m:r>
                          <a:rPr lang="de-CH" sz="2000" b="0" i="1" u="sng" smtClean="0">
                            <a:latin typeface="Cambria Math" panose="02040503050406030204" pitchFamily="18" charset="0"/>
                            <a:sym typeface="Wingdings" panose="05000000000000000000" pitchFamily="2" charset="2"/>
                          </a:rPr>
                          <m:t>𝑛</m:t>
                        </m:r>
                      </m:sup>
                    </m:sSup>
                    <m:r>
                      <a:rPr lang="de-CH" sz="2000" b="0" i="1" u="sng" smtClean="0">
                        <a:latin typeface="Cambria Math" panose="02040503050406030204" pitchFamily="18" charset="0"/>
                        <a:sym typeface="Wingdings" panose="05000000000000000000" pitchFamily="2" charset="2"/>
                      </a:rPr>
                      <m:t>−1</m:t>
                    </m:r>
                  </m:oMath>
                </a14:m>
                <a:r>
                  <a:rPr lang="de-CH" sz="2000" u="sng" dirty="0"/>
                  <a:t>) [2^8 </a:t>
                </a:r>
                <a:r>
                  <a:rPr lang="de-CH" sz="2000" u="sng" dirty="0" err="1"/>
                  <a:t>numbers</a:t>
                </a:r>
                <a:r>
                  <a:rPr lang="de-CH" sz="2000" u="sng" dirty="0"/>
                  <a:t>]</a:t>
                </a:r>
              </a:p>
              <a:p>
                <a:endParaRPr lang="en-GB" dirty="0"/>
              </a:p>
            </p:txBody>
          </p:sp>
        </mc:Choice>
        <mc:Fallback xmlns="">
          <p:sp>
            <p:nvSpPr>
              <p:cNvPr id="3" name="Content Placeholder 2">
                <a:extLst>
                  <a:ext uri="{FF2B5EF4-FFF2-40B4-BE49-F238E27FC236}">
                    <a16:creationId xmlns:a16="http://schemas.microsoft.com/office/drawing/2014/main" id="{052175B9-5D7C-9F80-79C5-6425EEF8ADE1}"/>
                  </a:ext>
                </a:extLst>
              </p:cNvPr>
              <p:cNvSpPr>
                <a:spLocks noGrp="1" noRot="1" noChangeAspect="1" noMove="1" noResize="1" noEditPoints="1" noAdjustHandles="1" noChangeArrowheads="1" noChangeShapeType="1" noTextEdit="1"/>
              </p:cNvSpPr>
              <p:nvPr>
                <p:ph idx="1"/>
              </p:nvPr>
            </p:nvSpPr>
            <p:spPr>
              <a:blipFill>
                <a:blip r:embed="rId2"/>
                <a:stretch>
                  <a:fillRect l="-1737" t="-228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13</a:t>
            </a:fld>
            <a:endParaRPr lang="en-GB" dirty="0"/>
          </a:p>
        </p:txBody>
      </p:sp>
      <p:pic>
        <p:nvPicPr>
          <p:cNvPr id="5" name="Picture 4">
            <a:extLst>
              <a:ext uri="{FF2B5EF4-FFF2-40B4-BE49-F238E27FC236}">
                <a16:creationId xmlns:a16="http://schemas.microsoft.com/office/drawing/2014/main" id="{A3B35848-C7C6-0A5E-E346-331A90FAAB41}"/>
              </a:ext>
            </a:extLst>
          </p:cNvPr>
          <p:cNvPicPr>
            <a:picLocks noChangeAspect="1"/>
          </p:cNvPicPr>
          <p:nvPr/>
        </p:nvPicPr>
        <p:blipFill>
          <a:blip r:embed="rId3"/>
          <a:stretch>
            <a:fillRect/>
          </a:stretch>
        </p:blipFill>
        <p:spPr>
          <a:xfrm>
            <a:off x="4860521" y="622788"/>
            <a:ext cx="3428312" cy="272359"/>
          </a:xfrm>
          <a:prstGeom prst="rect">
            <a:avLst/>
          </a:prstGeom>
        </p:spPr>
      </p:pic>
      <p:cxnSp>
        <p:nvCxnSpPr>
          <p:cNvPr id="6" name="Straight Connector 5">
            <a:extLst>
              <a:ext uri="{FF2B5EF4-FFF2-40B4-BE49-F238E27FC236}">
                <a16:creationId xmlns:a16="http://schemas.microsoft.com/office/drawing/2014/main" id="{53B57B49-4057-1085-DDAD-B01E421EF2F8}"/>
              </a:ext>
            </a:extLst>
          </p:cNvPr>
          <p:cNvCxnSpPr>
            <a:cxnSpLocks/>
            <a:endCxn id="5" idx="1"/>
          </p:cNvCxnSpPr>
          <p:nvPr/>
        </p:nvCxnSpPr>
        <p:spPr>
          <a:xfrm flipV="1">
            <a:off x="3975974" y="758968"/>
            <a:ext cx="884547" cy="51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E9F1A8-6923-5325-E73D-756CE4D4E181}"/>
              </a:ext>
            </a:extLst>
          </p:cNvPr>
          <p:cNvPicPr>
            <a:picLocks noChangeAspect="1"/>
          </p:cNvPicPr>
          <p:nvPr/>
        </p:nvPicPr>
        <p:blipFill>
          <a:blip r:embed="rId4"/>
          <a:stretch>
            <a:fillRect/>
          </a:stretch>
        </p:blipFill>
        <p:spPr>
          <a:xfrm>
            <a:off x="395988" y="3936053"/>
            <a:ext cx="7484520" cy="691374"/>
          </a:xfrm>
          <a:prstGeom prst="rect">
            <a:avLst/>
          </a:prstGeom>
        </p:spPr>
      </p:pic>
      <p:pic>
        <p:nvPicPr>
          <p:cNvPr id="14" name="Picture 13">
            <a:extLst>
              <a:ext uri="{FF2B5EF4-FFF2-40B4-BE49-F238E27FC236}">
                <a16:creationId xmlns:a16="http://schemas.microsoft.com/office/drawing/2014/main" id="{B3370211-801F-7A8D-8316-3F95A2635716}"/>
              </a:ext>
            </a:extLst>
          </p:cNvPr>
          <p:cNvPicPr>
            <a:picLocks noChangeAspect="1"/>
          </p:cNvPicPr>
          <p:nvPr/>
        </p:nvPicPr>
        <p:blipFill>
          <a:blip r:embed="rId5"/>
          <a:stretch>
            <a:fillRect/>
          </a:stretch>
        </p:blipFill>
        <p:spPr>
          <a:xfrm>
            <a:off x="4572000" y="2184220"/>
            <a:ext cx="1344476" cy="842144"/>
          </a:xfrm>
          <a:prstGeom prst="rect">
            <a:avLst/>
          </a:prstGeom>
        </p:spPr>
      </p:pic>
      <p:pic>
        <p:nvPicPr>
          <p:cNvPr id="15" name="Picture 14">
            <a:extLst>
              <a:ext uri="{FF2B5EF4-FFF2-40B4-BE49-F238E27FC236}">
                <a16:creationId xmlns:a16="http://schemas.microsoft.com/office/drawing/2014/main" id="{9CF2DAAC-45BB-DA4D-CD56-43F8C0D4A448}"/>
              </a:ext>
            </a:extLst>
          </p:cNvPr>
          <p:cNvPicPr>
            <a:picLocks noChangeAspect="1"/>
          </p:cNvPicPr>
          <p:nvPr/>
        </p:nvPicPr>
        <p:blipFill rotWithShape="1">
          <a:blip r:embed="rId6"/>
          <a:srcRect r="667"/>
          <a:stretch/>
        </p:blipFill>
        <p:spPr>
          <a:xfrm>
            <a:off x="358775" y="2078888"/>
            <a:ext cx="4164838" cy="1788262"/>
          </a:xfrm>
          <a:prstGeom prst="rect">
            <a:avLst/>
          </a:prstGeom>
        </p:spPr>
      </p:pic>
      <p:sp>
        <p:nvSpPr>
          <p:cNvPr id="17" name="TextBox 16">
            <a:extLst>
              <a:ext uri="{FF2B5EF4-FFF2-40B4-BE49-F238E27FC236}">
                <a16:creationId xmlns:a16="http://schemas.microsoft.com/office/drawing/2014/main" id="{78077E0C-FFAA-D527-028B-E44E10F8AD3D}"/>
              </a:ext>
            </a:extLst>
          </p:cNvPr>
          <p:cNvSpPr txBox="1"/>
          <p:nvPr/>
        </p:nvSpPr>
        <p:spPr>
          <a:xfrm>
            <a:off x="6395483" y="2195945"/>
            <a:ext cx="2705992" cy="830997"/>
          </a:xfrm>
          <a:prstGeom prst="rect">
            <a:avLst/>
          </a:prstGeom>
          <a:noFill/>
          <a:ln>
            <a:solidFill>
              <a:schemeClr val="tx1"/>
            </a:solidFill>
          </a:ln>
        </p:spPr>
        <p:txBody>
          <a:bodyPr wrap="square" rtlCol="0">
            <a:spAutoFit/>
          </a:bodyPr>
          <a:lstStyle/>
          <a:p>
            <a:r>
              <a:rPr lang="de-CH" sz="1600" i="1" dirty="0"/>
              <a:t>Check your </a:t>
            </a:r>
            <a:r>
              <a:rPr lang="de-CH" sz="1600" i="1" dirty="0" err="1"/>
              <a:t>understanding</a:t>
            </a:r>
            <a:r>
              <a:rPr lang="de-CH" sz="1600" i="1" dirty="0"/>
              <a:t> </a:t>
            </a:r>
            <a:r>
              <a:rPr lang="de-CH" sz="1600" i="1" dirty="0" err="1"/>
              <a:t>by</a:t>
            </a:r>
            <a:r>
              <a:rPr lang="de-CH" sz="1600" i="1" dirty="0"/>
              <a:t> </a:t>
            </a:r>
            <a:r>
              <a:rPr lang="de-CH" sz="1600" i="1" dirty="0" err="1"/>
              <a:t>thinking</a:t>
            </a:r>
            <a:r>
              <a:rPr lang="de-CH" sz="1600" i="1" dirty="0"/>
              <a:t> </a:t>
            </a:r>
            <a:r>
              <a:rPr lang="de-CH" sz="1600" i="1" dirty="0" err="1"/>
              <a:t>about</a:t>
            </a:r>
            <a:r>
              <a:rPr lang="de-CH" sz="1600" i="1" dirty="0"/>
              <a:t> a </a:t>
            </a:r>
            <a:r>
              <a:rPr lang="de-CH" sz="1600" i="1" dirty="0" err="1"/>
              <a:t>hexadecimal</a:t>
            </a:r>
            <a:r>
              <a:rPr lang="de-CH" sz="1600" i="1" dirty="0"/>
              <a:t> </a:t>
            </a:r>
            <a:r>
              <a:rPr lang="de-CH" sz="1600" i="1" dirty="0" err="1"/>
              <a:t>clock</a:t>
            </a:r>
            <a:r>
              <a:rPr lang="de-CH" sz="1600" i="1" dirty="0"/>
              <a:t> - </a:t>
            </a:r>
            <a:r>
              <a:rPr lang="de-CH" sz="1600" i="1" dirty="0" err="1"/>
              <a:t>convention</a:t>
            </a:r>
            <a:r>
              <a:rPr lang="de-CH" sz="1600" i="1" dirty="0"/>
              <a:t>: </a:t>
            </a:r>
            <a:r>
              <a:rPr lang="de-CH" sz="1600" i="1" dirty="0" err="1"/>
              <a:t>leading</a:t>
            </a:r>
            <a:r>
              <a:rPr lang="de-CH" sz="1600" i="1" dirty="0"/>
              <a:t> ‘0x’</a:t>
            </a:r>
            <a:endParaRPr lang="en-GB" sz="1600" i="1" dirty="0"/>
          </a:p>
        </p:txBody>
      </p:sp>
      <p:pic>
        <p:nvPicPr>
          <p:cNvPr id="8" name="Picture 7">
            <a:extLst>
              <a:ext uri="{FF2B5EF4-FFF2-40B4-BE49-F238E27FC236}">
                <a16:creationId xmlns:a16="http://schemas.microsoft.com/office/drawing/2014/main" id="{C8E03FEB-4BDD-B426-92DA-70A3EB562CF0}"/>
              </a:ext>
            </a:extLst>
          </p:cNvPr>
          <p:cNvPicPr>
            <a:picLocks noChangeAspect="1"/>
          </p:cNvPicPr>
          <p:nvPr/>
        </p:nvPicPr>
        <p:blipFill>
          <a:blip r:embed="rId7"/>
          <a:stretch>
            <a:fillRect/>
          </a:stretch>
        </p:blipFill>
        <p:spPr>
          <a:xfrm>
            <a:off x="4233903" y="3381898"/>
            <a:ext cx="4867572" cy="485252"/>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01E822-F561-0E22-F5A3-120E180B8BD8}"/>
                  </a:ext>
                </a:extLst>
              </p14:cNvPr>
              <p14:cNvContentPartPr/>
              <p14:nvPr/>
            </p14:nvContentPartPr>
            <p14:xfrm>
              <a:off x="4049809" y="3455604"/>
              <a:ext cx="222120" cy="252720"/>
            </p14:xfrm>
          </p:contentPart>
        </mc:Choice>
        <mc:Fallback xmlns="">
          <p:pic>
            <p:nvPicPr>
              <p:cNvPr id="9" name="Ink 8">
                <a:extLst>
                  <a:ext uri="{FF2B5EF4-FFF2-40B4-BE49-F238E27FC236}">
                    <a16:creationId xmlns:a16="http://schemas.microsoft.com/office/drawing/2014/main" id="{BA01E822-F561-0E22-F5A3-120E180B8BD8}"/>
                  </a:ext>
                </a:extLst>
              </p:cNvPr>
              <p:cNvPicPr/>
              <p:nvPr/>
            </p:nvPicPr>
            <p:blipFill>
              <a:blip r:embed="rId9"/>
              <a:stretch>
                <a:fillRect/>
              </a:stretch>
            </p:blipFill>
            <p:spPr>
              <a:xfrm>
                <a:off x="4041169" y="3446964"/>
                <a:ext cx="239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689DB41-B14F-BAB7-53FF-5CD9AB4AA1E9}"/>
                  </a:ext>
                </a:extLst>
              </p14:cNvPr>
              <p14:cNvContentPartPr/>
              <p14:nvPr/>
            </p14:nvContentPartPr>
            <p14:xfrm>
              <a:off x="4129009" y="3803004"/>
              <a:ext cx="56160" cy="63000"/>
            </p14:xfrm>
          </p:contentPart>
        </mc:Choice>
        <mc:Fallback xmlns="">
          <p:pic>
            <p:nvPicPr>
              <p:cNvPr id="10" name="Ink 9">
                <a:extLst>
                  <a:ext uri="{FF2B5EF4-FFF2-40B4-BE49-F238E27FC236}">
                    <a16:creationId xmlns:a16="http://schemas.microsoft.com/office/drawing/2014/main" id="{E689DB41-B14F-BAB7-53FF-5CD9AB4AA1E9}"/>
                  </a:ext>
                </a:extLst>
              </p:cNvPr>
              <p:cNvPicPr/>
              <p:nvPr/>
            </p:nvPicPr>
            <p:blipFill>
              <a:blip r:embed="rId11"/>
              <a:stretch>
                <a:fillRect/>
              </a:stretch>
            </p:blipFill>
            <p:spPr>
              <a:xfrm>
                <a:off x="4120009" y="3794364"/>
                <a:ext cx="73800" cy="80640"/>
              </a:xfrm>
              <a:prstGeom prst="rect">
                <a:avLst/>
              </a:prstGeom>
            </p:spPr>
          </p:pic>
        </mc:Fallback>
      </mc:AlternateContent>
    </p:spTree>
    <p:extLst>
      <p:ext uri="{BB962C8B-B14F-4D97-AF65-F5344CB8AC3E}">
        <p14:creationId xmlns:p14="http://schemas.microsoft.com/office/powerpoint/2010/main" val="31593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6C2F5B-0B5E-6DBF-8775-6C79134C23B5}"/>
              </a:ext>
            </a:extLst>
          </p:cNvPr>
          <p:cNvPicPr>
            <a:picLocks noChangeAspect="1"/>
          </p:cNvPicPr>
          <p:nvPr/>
        </p:nvPicPr>
        <p:blipFill rotWithShape="1">
          <a:blip r:embed="rId2"/>
          <a:srcRect l="51157" t="19844" b="67519"/>
          <a:stretch/>
        </p:blipFill>
        <p:spPr>
          <a:xfrm rot="21339856">
            <a:off x="6760317" y="179806"/>
            <a:ext cx="2360112" cy="712911"/>
          </a:xfrm>
          <a:prstGeom prst="rect">
            <a:avLst/>
          </a:prstGeom>
        </p:spPr>
      </p:pic>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Boolean Algebra &amp; NAND Gates</a:t>
            </a:r>
            <a:endParaRPr lang="en-GB" sz="2800" dirty="0"/>
          </a:p>
        </p:txBody>
      </p:sp>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14</a:t>
            </a:fld>
            <a:endParaRPr lang="en-GB" dirty="0"/>
          </a:p>
        </p:txBody>
      </p:sp>
      <p:sp>
        <p:nvSpPr>
          <p:cNvPr id="9" name="Content Placeholder 2">
            <a:extLst>
              <a:ext uri="{FF2B5EF4-FFF2-40B4-BE49-F238E27FC236}">
                <a16:creationId xmlns:a16="http://schemas.microsoft.com/office/drawing/2014/main" id="{4C800A2E-39D7-54D8-4665-665473371562}"/>
              </a:ext>
            </a:extLst>
          </p:cNvPr>
          <p:cNvSpPr>
            <a:spLocks noGrp="1"/>
          </p:cNvSpPr>
          <p:nvPr>
            <p:ph sz="half" idx="1"/>
          </p:nvPr>
        </p:nvSpPr>
        <p:spPr>
          <a:xfrm>
            <a:off x="353460" y="842601"/>
            <a:ext cx="3399834" cy="3724083"/>
          </a:xfrm>
        </p:spPr>
        <p:txBody>
          <a:bodyPr>
            <a:normAutofit/>
          </a:bodyPr>
          <a:lstStyle/>
          <a:p>
            <a:pPr marL="0" indent="0">
              <a:buNone/>
            </a:pPr>
            <a:r>
              <a:rPr lang="de-CH" sz="2000" b="1" u="sng" dirty="0"/>
              <a:t>Boolean Algebra</a:t>
            </a:r>
            <a:r>
              <a:rPr lang="de-CH" sz="2000" u="sng" dirty="0"/>
              <a:t>:</a:t>
            </a:r>
          </a:p>
          <a:p>
            <a:pPr marL="0" indent="0">
              <a:buNone/>
            </a:pPr>
            <a:r>
              <a:rPr lang="de-CH" sz="2000" i="1" dirty="0"/>
              <a:t>E.g. X=True=1, y=False=0</a:t>
            </a:r>
          </a:p>
          <a:p>
            <a:pPr marL="0" indent="0">
              <a:buNone/>
            </a:pPr>
            <a:r>
              <a:rPr lang="de-CH" sz="2000" dirty="0"/>
              <a:t>NOT	~x = 0;</a:t>
            </a:r>
          </a:p>
          <a:p>
            <a:pPr marL="0" indent="0">
              <a:buNone/>
            </a:pPr>
            <a:r>
              <a:rPr lang="de-CH" sz="2000" dirty="0"/>
              <a:t>AND	(x &amp; y) = 0;</a:t>
            </a:r>
          </a:p>
          <a:p>
            <a:pPr marL="0" indent="0">
              <a:buNone/>
            </a:pPr>
            <a:r>
              <a:rPr lang="de-CH" sz="2000" dirty="0"/>
              <a:t>OR	(x | y) = 1;</a:t>
            </a:r>
          </a:p>
          <a:p>
            <a:pPr marL="0" indent="0">
              <a:buNone/>
            </a:pPr>
            <a:r>
              <a:rPr lang="de-CH" sz="2000" dirty="0"/>
              <a:t>XOR	(x ^ y) = 1;</a:t>
            </a:r>
          </a:p>
          <a:p>
            <a:pPr marL="0" indent="0">
              <a:buNone/>
            </a:pPr>
            <a:endParaRPr lang="de-CH" sz="2000" dirty="0"/>
          </a:p>
          <a:p>
            <a:pPr marL="0" indent="0">
              <a:buNone/>
            </a:pPr>
            <a:r>
              <a:rPr lang="de-CH" sz="2000" b="1" dirty="0"/>
              <a:t>Transistors</a:t>
            </a:r>
            <a:r>
              <a:rPr lang="de-CH" sz="2000" dirty="0"/>
              <a:t> (</a:t>
            </a:r>
            <a:r>
              <a:rPr lang="de-CH" sz="2000" dirty="0" err="1"/>
              <a:t>electronical</a:t>
            </a:r>
            <a:r>
              <a:rPr lang="de-CH" sz="2000" dirty="0"/>
              <a:t> </a:t>
            </a:r>
            <a:r>
              <a:rPr lang="de-CH" sz="2000" dirty="0" err="1"/>
              <a:t>switches</a:t>
            </a:r>
            <a:r>
              <a:rPr lang="de-CH" sz="2000" dirty="0"/>
              <a:t> </a:t>
            </a:r>
            <a:r>
              <a:rPr lang="de-CH" sz="2000" dirty="0" err="1"/>
              <a:t>used</a:t>
            </a:r>
            <a:r>
              <a:rPr lang="de-CH" sz="2000" dirty="0"/>
              <a:t> </a:t>
            </a:r>
            <a:r>
              <a:rPr lang="de-CH" sz="2000" u="sng" dirty="0" err="1"/>
              <a:t>today</a:t>
            </a:r>
            <a:r>
              <a:rPr lang="de-CH" sz="2000" dirty="0"/>
              <a:t>) </a:t>
            </a:r>
            <a:r>
              <a:rPr lang="de-CH" sz="2000" dirty="0" err="1"/>
              <a:t>can</a:t>
            </a:r>
            <a:r>
              <a:rPr lang="de-CH" sz="2000" dirty="0"/>
              <a:t> </a:t>
            </a:r>
            <a:r>
              <a:rPr lang="de-CH" sz="2000" dirty="0" err="1"/>
              <a:t>represent</a:t>
            </a:r>
            <a:r>
              <a:rPr lang="de-CH" sz="2000" dirty="0"/>
              <a:t> 0 &amp; 1 (True &amp; False) </a:t>
            </a:r>
            <a:r>
              <a:rPr lang="de-CH" sz="2000" dirty="0">
                <a:sym typeface="Wingdings" panose="05000000000000000000" pitchFamily="2" charset="2"/>
              </a:rPr>
              <a:t> in </a:t>
            </a:r>
            <a:r>
              <a:rPr lang="de-CH" sz="2000" dirty="0" err="1">
                <a:sym typeface="Wingdings" panose="05000000000000000000" pitchFamily="2" charset="2"/>
              </a:rPr>
              <a:t>combination</a:t>
            </a:r>
            <a:r>
              <a:rPr lang="de-CH" sz="2000" dirty="0">
                <a:sym typeface="Wingdings" panose="05000000000000000000" pitchFamily="2" charset="2"/>
              </a:rPr>
              <a:t> </a:t>
            </a:r>
            <a:r>
              <a:rPr lang="de-CH" sz="2000" dirty="0" err="1">
                <a:sym typeface="Wingdings" panose="05000000000000000000" pitchFamily="2" charset="2"/>
              </a:rPr>
              <a:t>we</a:t>
            </a:r>
            <a:r>
              <a:rPr lang="de-CH" sz="2000" dirty="0">
                <a:sym typeface="Wingdings" panose="05000000000000000000" pitchFamily="2" charset="2"/>
              </a:rPr>
              <a:t> </a:t>
            </a:r>
            <a:r>
              <a:rPr lang="de-CH" sz="2000" dirty="0" err="1">
                <a:sym typeface="Wingdings" panose="05000000000000000000" pitchFamily="2" charset="2"/>
              </a:rPr>
              <a:t>can</a:t>
            </a:r>
            <a:r>
              <a:rPr lang="de-CH" sz="2000" dirty="0">
                <a:sym typeface="Wingdings" panose="05000000000000000000" pitchFamily="2" charset="2"/>
              </a:rPr>
              <a:t> build all </a:t>
            </a:r>
            <a:r>
              <a:rPr lang="de-CH" sz="2000" dirty="0" err="1">
                <a:sym typeface="Wingdings" panose="05000000000000000000" pitchFamily="2" charset="2"/>
              </a:rPr>
              <a:t>logical</a:t>
            </a:r>
            <a:r>
              <a:rPr lang="de-CH" sz="2000" dirty="0">
                <a:sym typeface="Wingdings" panose="05000000000000000000" pitchFamily="2" charset="2"/>
              </a:rPr>
              <a:t> </a:t>
            </a:r>
            <a:r>
              <a:rPr lang="de-CH" sz="2000" dirty="0" err="1">
                <a:sym typeface="Wingdings" panose="05000000000000000000" pitchFamily="2" charset="2"/>
              </a:rPr>
              <a:t>symbols</a:t>
            </a:r>
            <a:endParaRPr lang="en-GB" sz="2000" dirty="0"/>
          </a:p>
        </p:txBody>
      </p:sp>
      <p:sp>
        <p:nvSpPr>
          <p:cNvPr id="10" name="Content Placeholder 3">
            <a:extLst>
              <a:ext uri="{FF2B5EF4-FFF2-40B4-BE49-F238E27FC236}">
                <a16:creationId xmlns:a16="http://schemas.microsoft.com/office/drawing/2014/main" id="{CC1F271C-0423-AA57-7E3E-5923F8F35F30}"/>
              </a:ext>
            </a:extLst>
          </p:cNvPr>
          <p:cNvSpPr txBox="1">
            <a:spLocks/>
          </p:cNvSpPr>
          <p:nvPr/>
        </p:nvSpPr>
        <p:spPr>
          <a:xfrm>
            <a:off x="3753294" y="792162"/>
            <a:ext cx="5566957" cy="435133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b="1" u="sng" dirty="0" err="1"/>
              <a:t>Functional</a:t>
            </a:r>
            <a:r>
              <a:rPr lang="de-CH" sz="2000" b="1" u="sng" dirty="0"/>
              <a:t> </a:t>
            </a:r>
            <a:r>
              <a:rPr lang="de-CH" sz="2000" b="1" u="sng" dirty="0" err="1"/>
              <a:t>Completeness</a:t>
            </a:r>
            <a:r>
              <a:rPr lang="de-CH" sz="2000" b="1" u="sng" dirty="0"/>
              <a:t> </a:t>
            </a:r>
            <a:r>
              <a:rPr lang="de-CH" sz="2000" u="sng" dirty="0"/>
              <a:t>of NAND:</a:t>
            </a:r>
          </a:p>
          <a:p>
            <a:pPr algn="l"/>
            <a:r>
              <a:rPr lang="de-CH" sz="2000" dirty="0"/>
              <a:t>NOT:   A NAND A</a:t>
            </a:r>
          </a:p>
          <a:p>
            <a:pPr algn="l"/>
            <a:r>
              <a:rPr lang="de-CH" sz="2000" dirty="0"/>
              <a:t>AND:  (A NAND B) NAND (A NAND B)</a:t>
            </a:r>
          </a:p>
          <a:p>
            <a:pPr algn="l"/>
            <a:r>
              <a:rPr lang="de-CH" sz="2000" dirty="0"/>
              <a:t>OR:     (A NAND A) NAND (B NAND B)</a:t>
            </a:r>
          </a:p>
          <a:p>
            <a:pPr algn="l"/>
            <a:r>
              <a:rPr lang="de-CH" sz="2000" dirty="0"/>
              <a:t>XOR:   (A NAND (A NAND B)) NAND    </a:t>
            </a:r>
            <a:br>
              <a:rPr lang="de-CH" sz="2000" dirty="0"/>
            </a:br>
            <a:r>
              <a:rPr lang="de-CH" sz="2000" dirty="0"/>
              <a:t>            (B NAND (A NAND B))</a:t>
            </a:r>
          </a:p>
          <a:p>
            <a:pPr algn="l"/>
            <a:r>
              <a:rPr lang="de-CH" sz="2000" dirty="0"/>
              <a:t>NOR:   NOT(A OR B)</a:t>
            </a:r>
          </a:p>
          <a:p>
            <a:pPr algn="l"/>
            <a:r>
              <a:rPr lang="de-CH" sz="2000" dirty="0"/>
              <a:t>XNOR: NOT(A XOR B)</a:t>
            </a:r>
          </a:p>
          <a:p>
            <a:endParaRPr lang="de-CH" dirty="0"/>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en-GB" dirty="0"/>
          </a:p>
        </p:txBody>
      </p:sp>
      <p:pic>
        <p:nvPicPr>
          <p:cNvPr id="11" name="Picture 10">
            <a:extLst>
              <a:ext uri="{FF2B5EF4-FFF2-40B4-BE49-F238E27FC236}">
                <a16:creationId xmlns:a16="http://schemas.microsoft.com/office/drawing/2014/main" id="{B14C374A-3A00-7ED6-47E7-B97A54B701F1}"/>
              </a:ext>
            </a:extLst>
          </p:cNvPr>
          <p:cNvPicPr>
            <a:picLocks noChangeAspect="1"/>
          </p:cNvPicPr>
          <p:nvPr/>
        </p:nvPicPr>
        <p:blipFill rotWithShape="1">
          <a:blip r:embed="rId3"/>
          <a:srcRect l="50922" t="10243" r="9139" b="46931"/>
          <a:stretch/>
        </p:blipFill>
        <p:spPr>
          <a:xfrm>
            <a:off x="3876655" y="3474191"/>
            <a:ext cx="2416588" cy="1384891"/>
          </a:xfrm>
          <a:prstGeom prst="rect">
            <a:avLst/>
          </a:prstGeom>
        </p:spPr>
      </p:pic>
      <p:pic>
        <p:nvPicPr>
          <p:cNvPr id="12" name="Picture 11">
            <a:extLst>
              <a:ext uri="{FF2B5EF4-FFF2-40B4-BE49-F238E27FC236}">
                <a16:creationId xmlns:a16="http://schemas.microsoft.com/office/drawing/2014/main" id="{BDD1D9FF-4554-0FCE-4E94-C73D6E1DB94E}"/>
              </a:ext>
            </a:extLst>
          </p:cNvPr>
          <p:cNvPicPr>
            <a:picLocks noChangeAspect="1"/>
          </p:cNvPicPr>
          <p:nvPr/>
        </p:nvPicPr>
        <p:blipFill rotWithShape="1">
          <a:blip r:embed="rId3"/>
          <a:srcRect l="60510" t="57333" r="2931" b="1278"/>
          <a:stretch/>
        </p:blipFill>
        <p:spPr>
          <a:xfrm>
            <a:off x="6293243" y="3479699"/>
            <a:ext cx="2279469" cy="1379175"/>
          </a:xfrm>
          <a:prstGeom prst="rect">
            <a:avLst/>
          </a:prstGeom>
        </p:spPr>
      </p:pic>
      <p:sp>
        <p:nvSpPr>
          <p:cNvPr id="19" name="TextBox 18">
            <a:extLst>
              <a:ext uri="{FF2B5EF4-FFF2-40B4-BE49-F238E27FC236}">
                <a16:creationId xmlns:a16="http://schemas.microsoft.com/office/drawing/2014/main" id="{DD4C6E52-41E3-0D58-630F-AAC14B8D38D4}"/>
              </a:ext>
            </a:extLst>
          </p:cNvPr>
          <p:cNvSpPr txBox="1"/>
          <p:nvPr/>
        </p:nvSpPr>
        <p:spPr>
          <a:xfrm>
            <a:off x="4183055" y="4777894"/>
            <a:ext cx="3386408" cy="400110"/>
          </a:xfrm>
          <a:prstGeom prst="rect">
            <a:avLst/>
          </a:prstGeom>
          <a:noFill/>
        </p:spPr>
        <p:txBody>
          <a:bodyPr wrap="square" rtlCol="0">
            <a:spAutoFit/>
          </a:bodyPr>
          <a:lstStyle/>
          <a:p>
            <a:pPr algn="r"/>
            <a:r>
              <a:rPr lang="de-CH" sz="2000" dirty="0"/>
              <a:t>Half-</a:t>
            </a:r>
            <a:r>
              <a:rPr lang="de-CH" sz="2000" dirty="0" err="1"/>
              <a:t>adder</a:t>
            </a:r>
            <a:r>
              <a:rPr lang="de-CH" sz="2000" dirty="0"/>
              <a:t> &amp; </a:t>
            </a:r>
            <a:r>
              <a:rPr lang="de-CH" sz="2000" dirty="0" err="1"/>
              <a:t>Full-adder</a:t>
            </a:r>
            <a:endParaRPr lang="en-GB" sz="2000" dirty="0"/>
          </a:p>
        </p:txBody>
      </p:sp>
    </p:spTree>
    <p:extLst>
      <p:ext uri="{BB962C8B-B14F-4D97-AF65-F5344CB8AC3E}">
        <p14:creationId xmlns:p14="http://schemas.microsoft.com/office/powerpoint/2010/main" val="18520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B8EB-C2D4-5F8F-029A-C84B362996D9}"/>
              </a:ext>
            </a:extLst>
          </p:cNvPr>
          <p:cNvSpPr>
            <a:spLocks noGrp="1"/>
          </p:cNvSpPr>
          <p:nvPr>
            <p:ph type="title"/>
          </p:nvPr>
        </p:nvSpPr>
        <p:spPr/>
        <p:txBody>
          <a:bodyPr/>
          <a:lstStyle/>
          <a:p>
            <a:r>
              <a:rPr lang="en-GB" sz="2800" dirty="0"/>
              <a:t>Arithmetic/Logic Unit (ALU) &amp; </a:t>
            </a:r>
            <a:br>
              <a:rPr lang="en-GB" sz="2800" dirty="0"/>
            </a:br>
            <a:r>
              <a:rPr lang="en-GB" sz="2800" dirty="0"/>
              <a:t>Central Processing Unit (CPU) </a:t>
            </a:r>
          </a:p>
        </p:txBody>
      </p:sp>
      <p:sp>
        <p:nvSpPr>
          <p:cNvPr id="3" name="Slide Number Placeholder 2">
            <a:extLst>
              <a:ext uri="{FF2B5EF4-FFF2-40B4-BE49-F238E27FC236}">
                <a16:creationId xmlns:a16="http://schemas.microsoft.com/office/drawing/2014/main" id="{9947ACE3-2849-066E-E942-7B2E37BBF7E4}"/>
              </a:ext>
            </a:extLst>
          </p:cNvPr>
          <p:cNvSpPr>
            <a:spLocks noGrp="1"/>
          </p:cNvSpPr>
          <p:nvPr>
            <p:ph type="sldNum" sz="quarter" idx="12"/>
          </p:nvPr>
        </p:nvSpPr>
        <p:spPr/>
        <p:txBody>
          <a:bodyPr/>
          <a:lstStyle/>
          <a:p>
            <a:fld id="{7559FC98-AF75-4A00-A03C-DF9FEBF6BCB9}" type="slidenum">
              <a:rPr lang="en-GB" smtClean="0"/>
              <a:t>15</a:t>
            </a:fld>
            <a:endParaRPr lang="en-GB"/>
          </a:p>
        </p:txBody>
      </p:sp>
      <p:sp>
        <p:nvSpPr>
          <p:cNvPr id="4" name="Content Placeholder 2">
            <a:extLst>
              <a:ext uri="{FF2B5EF4-FFF2-40B4-BE49-F238E27FC236}">
                <a16:creationId xmlns:a16="http://schemas.microsoft.com/office/drawing/2014/main" id="{9E8A70CF-2C03-10A6-E8C4-B1DC10407514}"/>
              </a:ext>
            </a:extLst>
          </p:cNvPr>
          <p:cNvSpPr txBox="1">
            <a:spLocks/>
          </p:cNvSpPr>
          <p:nvPr/>
        </p:nvSpPr>
        <p:spPr>
          <a:xfrm>
            <a:off x="5128844" y="0"/>
            <a:ext cx="4110850" cy="121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ym typeface="Wingdings" panose="05000000000000000000" pitchFamily="2" charset="2"/>
              </a:rPr>
              <a:t>CPU </a:t>
            </a:r>
            <a:r>
              <a:rPr lang="de-CH" sz="2000" dirty="0" err="1">
                <a:sym typeface="Wingdings" panose="05000000000000000000" pitchFamily="2" charset="2"/>
              </a:rPr>
              <a:t>runs</a:t>
            </a:r>
            <a:r>
              <a:rPr lang="de-CH" sz="2000" dirty="0">
                <a:sym typeface="Wingdings" panose="05000000000000000000" pitchFamily="2" charset="2"/>
              </a:rPr>
              <a:t> in a loop. In </a:t>
            </a:r>
            <a:r>
              <a:rPr lang="de-CH" sz="2000" dirty="0" err="1">
                <a:sym typeface="Wingdings" panose="05000000000000000000" pitchFamily="2" charset="2"/>
              </a:rPr>
              <a:t>each</a:t>
            </a:r>
            <a:r>
              <a:rPr lang="de-CH" sz="2000" dirty="0">
                <a:sym typeface="Wingdings" panose="05000000000000000000" pitchFamily="2" charset="2"/>
              </a:rPr>
              <a:t> </a:t>
            </a:r>
            <a:r>
              <a:rPr lang="de-CH" sz="2000" dirty="0" err="1">
                <a:sym typeface="Wingdings" panose="05000000000000000000" pitchFamily="2" charset="2"/>
              </a:rPr>
              <a:t>cycle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CPU </a:t>
            </a:r>
            <a:r>
              <a:rPr lang="de-CH" sz="2000" dirty="0" err="1">
                <a:sym typeface="Wingdings" panose="05000000000000000000" pitchFamily="2" charset="2"/>
              </a:rPr>
              <a:t>uses</a:t>
            </a:r>
            <a:r>
              <a:rPr lang="de-CH" sz="2000" dirty="0">
                <a:sym typeface="Wingdings" panose="05000000000000000000" pitchFamily="2" charset="2"/>
              </a:rPr>
              <a:t> </a:t>
            </a:r>
            <a:r>
              <a:rPr lang="de-CH" sz="2000" dirty="0" err="1">
                <a:sym typeface="Wingdings" panose="05000000000000000000" pitchFamily="2" charset="2"/>
              </a:rPr>
              <a:t>instructions</a:t>
            </a:r>
            <a:r>
              <a:rPr lang="de-CH" sz="2000" dirty="0">
                <a:sym typeface="Wingdings" panose="05000000000000000000" pitchFamily="2" charset="2"/>
              </a:rPr>
              <a:t> to </a:t>
            </a:r>
            <a:r>
              <a:rPr lang="de-CH" sz="2000" dirty="0" err="1">
                <a:sym typeface="Wingdings" panose="05000000000000000000" pitchFamily="2" charset="2"/>
              </a:rPr>
              <a:t>load</a:t>
            </a:r>
            <a:r>
              <a:rPr lang="de-CH" sz="2000" dirty="0">
                <a:sym typeface="Wingdings" panose="05000000000000000000" pitchFamily="2" charset="2"/>
              </a:rPr>
              <a:t> </a:t>
            </a:r>
            <a:r>
              <a:rPr lang="de-CH" sz="2000" dirty="0" err="1">
                <a:sym typeface="Wingdings" panose="05000000000000000000" pitchFamily="2" charset="2"/>
              </a:rPr>
              <a:t>data</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registers</a:t>
            </a:r>
            <a:r>
              <a:rPr lang="de-CH" sz="2000" dirty="0">
                <a:sym typeface="Wingdings" panose="05000000000000000000" pitchFamily="2" charset="2"/>
              </a:rPr>
              <a:t> and </a:t>
            </a:r>
            <a:r>
              <a:rPr lang="de-CH" sz="2000" dirty="0" err="1">
                <a:sym typeface="Wingdings" panose="05000000000000000000" pitchFamily="2" charset="2"/>
              </a:rPr>
              <a:t>computes</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result</a:t>
            </a:r>
            <a:r>
              <a:rPr lang="de-CH" sz="2000" dirty="0">
                <a:sym typeface="Wingdings" panose="05000000000000000000" pitchFamily="2" charset="2"/>
              </a:rPr>
              <a:t> to </a:t>
            </a:r>
            <a:r>
              <a:rPr lang="de-CH" sz="2000" dirty="0" err="1">
                <a:sym typeface="Wingdings" panose="05000000000000000000" pitchFamily="2" charset="2"/>
              </a:rPr>
              <a:t>store</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memory</a:t>
            </a:r>
            <a:r>
              <a:rPr lang="de-CH" sz="2000" dirty="0">
                <a:sym typeface="Wingdings" panose="05000000000000000000" pitchFamily="2" charset="2"/>
              </a:rPr>
              <a:t> </a:t>
            </a:r>
            <a:r>
              <a:rPr lang="de-CH" sz="2000" dirty="0" err="1">
                <a:sym typeface="Wingdings" panose="05000000000000000000" pitchFamily="2" charset="2"/>
              </a:rPr>
              <a:t>unit</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5" name="Picture 4">
            <a:extLst>
              <a:ext uri="{FF2B5EF4-FFF2-40B4-BE49-F238E27FC236}">
                <a16:creationId xmlns:a16="http://schemas.microsoft.com/office/drawing/2014/main" id="{3755F7DC-8113-9047-C2F8-D36684756171}"/>
              </a:ext>
            </a:extLst>
          </p:cNvPr>
          <p:cNvPicPr>
            <a:picLocks noChangeAspect="1"/>
          </p:cNvPicPr>
          <p:nvPr/>
        </p:nvPicPr>
        <p:blipFill>
          <a:blip r:embed="rId2"/>
          <a:stretch>
            <a:fillRect/>
          </a:stretch>
        </p:blipFill>
        <p:spPr>
          <a:xfrm>
            <a:off x="3384148" y="1452784"/>
            <a:ext cx="4988992" cy="3451401"/>
          </a:xfrm>
          <a:prstGeom prst="rect">
            <a:avLst/>
          </a:prstGeom>
        </p:spPr>
      </p:pic>
      <p:sp>
        <p:nvSpPr>
          <p:cNvPr id="6" name="Content Placeholder 2">
            <a:extLst>
              <a:ext uri="{FF2B5EF4-FFF2-40B4-BE49-F238E27FC236}">
                <a16:creationId xmlns:a16="http://schemas.microsoft.com/office/drawing/2014/main" id="{64840D2D-593A-3B91-9250-7AF72798281A}"/>
              </a:ext>
            </a:extLst>
          </p:cNvPr>
          <p:cNvSpPr txBox="1">
            <a:spLocks/>
          </p:cNvSpPr>
          <p:nvPr/>
        </p:nvSpPr>
        <p:spPr>
          <a:xfrm>
            <a:off x="893134" y="1484681"/>
            <a:ext cx="3767469" cy="3116600"/>
          </a:xfrm>
          <a:prstGeom prst="rect">
            <a:avLst/>
          </a:prstGeom>
          <a:solidFill>
            <a:schemeClr val="bg1"/>
          </a:solidFill>
        </p:spPr>
        <p:txBody>
          <a:bodyPr>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de-CH" sz="2000" dirty="0" err="1">
                <a:sym typeface="Wingdings" panose="05000000000000000000" pitchFamily="2" charset="2"/>
              </a:rPr>
              <a:t>Adding</a:t>
            </a:r>
            <a:r>
              <a:rPr lang="de-CH" sz="2000" dirty="0">
                <a:sym typeface="Wingdings" panose="05000000000000000000" pitchFamily="2" charset="2"/>
              </a:rPr>
              <a:t>, Multiplier, </a:t>
            </a:r>
            <a:r>
              <a:rPr lang="de-CH" sz="2000" dirty="0" err="1">
                <a:sym typeface="Wingdings" panose="05000000000000000000" pitchFamily="2" charset="2"/>
              </a:rPr>
              <a:t>Substractor</a:t>
            </a:r>
            <a:r>
              <a:rPr lang="de-CH" sz="2000" dirty="0">
                <a:sym typeface="Wingdings" panose="05000000000000000000" pitchFamily="2" charset="2"/>
              </a:rPr>
              <a:t> &amp; Divisor </a:t>
            </a:r>
            <a:r>
              <a:rPr lang="de-CH" sz="2000" dirty="0" err="1">
                <a:sym typeface="Wingdings" panose="05000000000000000000" pitchFamily="2" charset="2"/>
              </a:rPr>
              <a:t>Circuits</a:t>
            </a:r>
            <a:r>
              <a:rPr lang="de-CH" sz="2000" dirty="0">
                <a:sym typeface="Wingdings" panose="05000000000000000000" pitchFamily="2" charset="2"/>
              </a:rPr>
              <a:t> (4 Units) </a:t>
            </a:r>
            <a:r>
              <a:rPr lang="de-CH" sz="2000" b="1" dirty="0">
                <a:sym typeface="Wingdings" panose="05000000000000000000" pitchFamily="2" charset="2"/>
              </a:rPr>
              <a:t>+</a:t>
            </a:r>
          </a:p>
          <a:p>
            <a:pPr marL="0" indent="0"/>
            <a:r>
              <a:rPr lang="de-CH" sz="2000" dirty="0">
                <a:sym typeface="Wingdings" panose="05000000000000000000" pitchFamily="2" charset="2"/>
              </a:rPr>
              <a:t>Memory for Input/Output </a:t>
            </a:r>
            <a:r>
              <a:rPr lang="de-CH" sz="2000" b="1" dirty="0">
                <a:sym typeface="Wingdings" panose="05000000000000000000" pitchFamily="2" charset="2"/>
              </a:rPr>
              <a:t>+</a:t>
            </a:r>
          </a:p>
          <a:p>
            <a:pPr marL="0" indent="0"/>
            <a:r>
              <a:rPr lang="de-CH" sz="2000" dirty="0">
                <a:sym typeface="Wingdings" panose="05000000000000000000" pitchFamily="2" charset="2"/>
              </a:rPr>
              <a:t>Function </a:t>
            </a:r>
            <a:r>
              <a:rPr lang="de-CH" sz="2000" dirty="0" err="1">
                <a:sym typeface="Wingdings" panose="05000000000000000000" pitchFamily="2" charset="2"/>
              </a:rPr>
              <a:t>select</a:t>
            </a:r>
            <a:r>
              <a:rPr lang="de-CH" sz="2000" dirty="0">
                <a:sym typeface="Wingdings" panose="05000000000000000000" pitchFamily="2" charset="2"/>
              </a:rPr>
              <a:t> </a:t>
            </a:r>
            <a:r>
              <a:rPr lang="de-CH" sz="2000" dirty="0" err="1">
                <a:sym typeface="Wingdings" panose="05000000000000000000" pitchFamily="2" charset="2"/>
              </a:rPr>
              <a:t>bits</a:t>
            </a:r>
            <a:endParaRPr lang="de-CH" sz="2000" dirty="0">
              <a:sym typeface="Wingdings" panose="05000000000000000000" pitchFamily="2" charset="2"/>
            </a:endParaRPr>
          </a:p>
          <a:p>
            <a:pPr marL="0" indent="0"/>
            <a:endParaRPr lang="de-CH" sz="2000" dirty="0">
              <a:sym typeface="Wingdings" panose="05000000000000000000" pitchFamily="2" charset="2"/>
            </a:endParaRPr>
          </a:p>
          <a:p>
            <a:pPr marL="0" indent="0"/>
            <a:r>
              <a:rPr lang="de-CH" sz="2000" i="1" dirty="0" err="1">
                <a:sym typeface="Wingdings" panose="05000000000000000000" pitchFamily="2" charset="2"/>
              </a:rPr>
              <a:t>Everything</a:t>
            </a:r>
            <a:r>
              <a:rPr lang="de-CH" sz="2000" i="1" dirty="0">
                <a:sym typeface="Wingdings" panose="05000000000000000000" pitchFamily="2" charset="2"/>
              </a:rPr>
              <a:t> </a:t>
            </a:r>
            <a:r>
              <a:rPr lang="de-CH" sz="2000" i="1" dirty="0" err="1">
                <a:sym typeface="Wingdings" panose="05000000000000000000" pitchFamily="2" charset="2"/>
              </a:rPr>
              <a:t>is</a:t>
            </a:r>
            <a:r>
              <a:rPr lang="de-CH" sz="2000" i="1" dirty="0">
                <a:sym typeface="Wingdings" panose="05000000000000000000" pitchFamily="2" charset="2"/>
              </a:rPr>
              <a:t> a </a:t>
            </a:r>
            <a:r>
              <a:rPr lang="de-CH" sz="2000" i="1" dirty="0" err="1">
                <a:sym typeface="Wingdings" panose="05000000000000000000" pitchFamily="2" charset="2"/>
              </a:rPr>
              <a:t>binary</a:t>
            </a:r>
            <a:br>
              <a:rPr lang="de-CH" sz="2000" i="1" dirty="0">
                <a:sym typeface="Wingdings" panose="05000000000000000000" pitchFamily="2" charset="2"/>
              </a:rPr>
            </a:br>
            <a:r>
              <a:rPr lang="de-CH" sz="2000" i="1" dirty="0" err="1">
                <a:sym typeface="Wingdings" panose="05000000000000000000" pitchFamily="2" charset="2"/>
              </a:rPr>
              <a:t>string</a:t>
            </a:r>
            <a:r>
              <a:rPr lang="de-CH" sz="2000" i="1" dirty="0">
                <a:sym typeface="Wingdings" panose="05000000000000000000" pitchFamily="2" charset="2"/>
              </a:rPr>
              <a:t> </a:t>
            </a:r>
            <a:r>
              <a:rPr lang="de-CH" sz="2000" i="1" dirty="0" err="1">
                <a:sym typeface="Wingdings" panose="05000000000000000000" pitchFamily="2" charset="2"/>
              </a:rPr>
              <a:t>interpreted</a:t>
            </a:r>
            <a:r>
              <a:rPr lang="de-CH" sz="2000" i="1" dirty="0">
                <a:sym typeface="Wingdings" panose="05000000000000000000" pitchFamily="2" charset="2"/>
              </a:rPr>
              <a:t> </a:t>
            </a:r>
            <a:r>
              <a:rPr lang="de-CH" sz="2000" i="1" dirty="0" err="1">
                <a:sym typeface="Wingdings" panose="05000000000000000000" pitchFamily="2" charset="2"/>
              </a:rPr>
              <a:t>as</a:t>
            </a:r>
            <a:br>
              <a:rPr lang="de-CH" sz="2000" i="1" dirty="0">
                <a:sym typeface="Wingdings" panose="05000000000000000000" pitchFamily="2" charset="2"/>
              </a:rPr>
            </a:br>
            <a:r>
              <a:rPr lang="de-CH" sz="2000" i="1" dirty="0" err="1">
                <a:sym typeface="Wingdings" panose="05000000000000000000" pitchFamily="2" charset="2"/>
              </a:rPr>
              <a:t>executable</a:t>
            </a:r>
            <a:r>
              <a:rPr lang="de-CH" sz="2000" i="1" dirty="0">
                <a:sym typeface="Wingdings" panose="05000000000000000000" pitchFamily="2" charset="2"/>
              </a:rPr>
              <a:t> </a:t>
            </a:r>
            <a:r>
              <a:rPr lang="de-CH" sz="2000" i="1" dirty="0" err="1">
                <a:sym typeface="Wingdings" panose="05000000000000000000" pitchFamily="2" charset="2"/>
              </a:rPr>
              <a:t>instructions</a:t>
            </a:r>
            <a:r>
              <a:rPr lang="de-CH" sz="2000" i="1" dirty="0">
                <a:sym typeface="Wingdings" panose="05000000000000000000" pitchFamily="2" charset="2"/>
              </a:rPr>
              <a:t>.</a:t>
            </a:r>
          </a:p>
        </p:txBody>
      </p:sp>
      <p:sp>
        <p:nvSpPr>
          <p:cNvPr id="7" name="Rectangle 6">
            <a:extLst>
              <a:ext uri="{FF2B5EF4-FFF2-40B4-BE49-F238E27FC236}">
                <a16:creationId xmlns:a16="http://schemas.microsoft.com/office/drawing/2014/main" id="{EF34C916-493C-8D68-525B-294394819F67}"/>
              </a:ext>
            </a:extLst>
          </p:cNvPr>
          <p:cNvSpPr/>
          <p:nvPr/>
        </p:nvSpPr>
        <p:spPr>
          <a:xfrm>
            <a:off x="956931" y="1484682"/>
            <a:ext cx="3455581" cy="1306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B0254F2A-58EF-6D3E-5011-BB3509D4B275}"/>
              </a:ext>
            </a:extLst>
          </p:cNvPr>
          <p:cNvCxnSpPr>
            <a:cxnSpLocks/>
            <a:stCxn id="7" idx="3"/>
          </p:cNvCxnSpPr>
          <p:nvPr/>
        </p:nvCxnSpPr>
        <p:spPr>
          <a:xfrm>
            <a:off x="4412512" y="2137865"/>
            <a:ext cx="675167" cy="5149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6CC8EA-9DC6-9C94-50BE-33D898962782}"/>
              </a:ext>
            </a:extLst>
          </p:cNvPr>
          <p:cNvSpPr txBox="1"/>
          <p:nvPr/>
        </p:nvSpPr>
        <p:spPr>
          <a:xfrm>
            <a:off x="800986" y="4130926"/>
            <a:ext cx="3767469" cy="584775"/>
          </a:xfrm>
          <a:prstGeom prst="rect">
            <a:avLst/>
          </a:prstGeom>
          <a:noFill/>
          <a:ln>
            <a:solidFill>
              <a:schemeClr val="tx1"/>
            </a:solidFill>
          </a:ln>
        </p:spPr>
        <p:txBody>
          <a:bodyPr wrap="square" rtlCol="0">
            <a:spAutoFit/>
          </a:bodyPr>
          <a:lstStyle/>
          <a:p>
            <a:r>
              <a:rPr lang="de-CH" sz="1600" i="1" dirty="0"/>
              <a:t>Do you understand </a:t>
            </a:r>
            <a:r>
              <a:rPr lang="de-CH" sz="1600" i="1" dirty="0" err="1"/>
              <a:t>this</a:t>
            </a:r>
            <a:r>
              <a:rPr lang="de-CH" sz="1600" i="1" dirty="0"/>
              <a:t> </a:t>
            </a:r>
            <a:r>
              <a:rPr lang="de-CH" sz="1600" i="1" dirty="0" err="1"/>
              <a:t>task</a:t>
            </a:r>
            <a:r>
              <a:rPr lang="de-CH" sz="1600" i="1" dirty="0"/>
              <a:t> </a:t>
            </a:r>
            <a:r>
              <a:rPr lang="de-CH" sz="1600" i="1" dirty="0" err="1"/>
              <a:t>from</a:t>
            </a:r>
            <a:r>
              <a:rPr lang="de-CH" sz="1600" i="1" dirty="0"/>
              <a:t> </a:t>
            </a:r>
            <a:r>
              <a:rPr lang="de-CH" sz="1600" i="1" dirty="0" err="1"/>
              <a:t>the</a:t>
            </a:r>
            <a:r>
              <a:rPr lang="de-CH" sz="1600" i="1" dirty="0"/>
              <a:t> </a:t>
            </a:r>
            <a:r>
              <a:rPr lang="de-CH" sz="1600" i="1" dirty="0" err="1"/>
              <a:t>lecture</a:t>
            </a:r>
            <a:r>
              <a:rPr lang="de-CH" sz="1600" i="1" dirty="0"/>
              <a:t>?</a:t>
            </a:r>
          </a:p>
          <a:p>
            <a:r>
              <a:rPr lang="en-GB" sz="1600" dirty="0">
                <a:effectLst/>
                <a:latin typeface="Courier New" panose="02070309020205020404" pitchFamily="49" charset="0"/>
              </a:rPr>
              <a:t>10001110010010010100000000001</a:t>
            </a:r>
            <a:endParaRPr lang="en-GB" sz="1200" i="1" dirty="0"/>
          </a:p>
        </p:txBody>
      </p:sp>
    </p:spTree>
    <p:extLst>
      <p:ext uri="{BB962C8B-B14F-4D97-AF65-F5344CB8AC3E}">
        <p14:creationId xmlns:p14="http://schemas.microsoft.com/office/powerpoint/2010/main" val="187542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9635-FED5-46AF-E65F-00108CD75C85}"/>
              </a:ext>
            </a:extLst>
          </p:cNvPr>
          <p:cNvSpPr>
            <a:spLocks noGrp="1"/>
          </p:cNvSpPr>
          <p:nvPr>
            <p:ph type="title"/>
          </p:nvPr>
        </p:nvSpPr>
        <p:spPr/>
        <p:txBody>
          <a:bodyPr/>
          <a:lstStyle/>
          <a:p>
            <a:r>
              <a:rPr lang="en-GB" sz="2800" dirty="0"/>
              <a:t>Compiled vs Interpreted Programming Languages</a:t>
            </a:r>
          </a:p>
        </p:txBody>
      </p:sp>
      <p:sp>
        <p:nvSpPr>
          <p:cNvPr id="3" name="Slide Number Placeholder 2">
            <a:extLst>
              <a:ext uri="{FF2B5EF4-FFF2-40B4-BE49-F238E27FC236}">
                <a16:creationId xmlns:a16="http://schemas.microsoft.com/office/drawing/2014/main" id="{36550197-693C-E7CE-F9C8-40BABDC142D7}"/>
              </a:ext>
            </a:extLst>
          </p:cNvPr>
          <p:cNvSpPr>
            <a:spLocks noGrp="1"/>
          </p:cNvSpPr>
          <p:nvPr>
            <p:ph type="sldNum" sz="quarter" idx="12"/>
          </p:nvPr>
        </p:nvSpPr>
        <p:spPr/>
        <p:txBody>
          <a:bodyPr/>
          <a:lstStyle/>
          <a:p>
            <a:fld id="{7559FC98-AF75-4A00-A03C-DF9FEBF6BCB9}" type="slidenum">
              <a:rPr lang="en-GB" smtClean="0"/>
              <a:t>16</a:t>
            </a:fld>
            <a:endParaRPr lang="en-GB"/>
          </a:p>
        </p:txBody>
      </p:sp>
      <p:pic>
        <p:nvPicPr>
          <p:cNvPr id="4" name="Content Placeholder 3">
            <a:extLst>
              <a:ext uri="{FF2B5EF4-FFF2-40B4-BE49-F238E27FC236}">
                <a16:creationId xmlns:a16="http://schemas.microsoft.com/office/drawing/2014/main" id="{D18D7776-E627-2F3E-317B-E570E447A76D}"/>
              </a:ext>
            </a:extLst>
          </p:cNvPr>
          <p:cNvPicPr>
            <a:picLocks noChangeAspect="1"/>
          </p:cNvPicPr>
          <p:nvPr/>
        </p:nvPicPr>
        <p:blipFill rotWithShape="1">
          <a:blip r:embed="rId2"/>
          <a:srcRect l="25776" r="23904" b="27356"/>
          <a:stretch/>
        </p:blipFill>
        <p:spPr>
          <a:xfrm>
            <a:off x="358775" y="985900"/>
            <a:ext cx="4088218" cy="3108843"/>
          </a:xfrm>
          <a:prstGeom prst="rect">
            <a:avLst/>
          </a:prstGeom>
        </p:spPr>
      </p:pic>
      <p:sp>
        <p:nvSpPr>
          <p:cNvPr id="5" name="Content Placeholder 2">
            <a:extLst>
              <a:ext uri="{FF2B5EF4-FFF2-40B4-BE49-F238E27FC236}">
                <a16:creationId xmlns:a16="http://schemas.microsoft.com/office/drawing/2014/main" id="{1454EDFB-BCEB-78D9-26E3-C8107ACF9759}"/>
              </a:ext>
            </a:extLst>
          </p:cNvPr>
          <p:cNvSpPr txBox="1">
            <a:spLocks/>
          </p:cNvSpPr>
          <p:nvPr/>
        </p:nvSpPr>
        <p:spPr>
          <a:xfrm>
            <a:off x="4833232" y="985900"/>
            <a:ext cx="3565753" cy="1351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err="1">
                <a:sym typeface="Wingdings" panose="05000000000000000000" pitchFamily="2" charset="2"/>
              </a:rPr>
              <a:t>Compiled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translate &amp; </a:t>
            </a:r>
            <a:r>
              <a:rPr lang="de-CH" sz="2000" dirty="0" err="1">
                <a:sym typeface="Wingdings" panose="05000000000000000000" pitchFamily="2" charset="2"/>
              </a:rPr>
              <a:t>validate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program</a:t>
            </a:r>
            <a:r>
              <a:rPr lang="de-CH" sz="2000" dirty="0">
                <a:sym typeface="Wingdings" panose="05000000000000000000" pitchFamily="2" charset="2"/>
              </a:rPr>
              <a:t> before </a:t>
            </a:r>
            <a:r>
              <a:rPr lang="de-CH" sz="2000" dirty="0" err="1">
                <a:sym typeface="Wingdings" panose="05000000000000000000" pitchFamily="2" charset="2"/>
              </a:rPr>
              <a:t>running</a:t>
            </a:r>
            <a:r>
              <a:rPr lang="de-CH" sz="2000" dirty="0">
                <a:sym typeface="Wingdings" panose="05000000000000000000" pitchFamily="2" charset="2"/>
              </a:rPr>
              <a:t>, </a:t>
            </a:r>
            <a:r>
              <a:rPr lang="de-CH" sz="2000" dirty="0" err="1">
                <a:sym typeface="Wingdings" panose="05000000000000000000" pitchFamily="2" charset="2"/>
              </a:rPr>
              <a:t>while</a:t>
            </a:r>
            <a:r>
              <a:rPr lang="de-CH" sz="2000" dirty="0">
                <a:sym typeface="Wingdings" panose="05000000000000000000" pitchFamily="2" charset="2"/>
              </a:rPr>
              <a:t> </a:t>
            </a:r>
            <a:r>
              <a:rPr lang="de-CH" sz="2000" dirty="0" err="1">
                <a:sym typeface="Wingdings" panose="05000000000000000000" pitchFamily="2" charset="2"/>
              </a:rPr>
              <a:t>interpreted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a:t>
            </a:r>
            <a:r>
              <a:rPr lang="de-CH" sz="2000" dirty="0" err="1">
                <a:sym typeface="Wingdings" panose="05000000000000000000" pitchFamily="2" charset="2"/>
              </a:rPr>
              <a:t>are</a:t>
            </a:r>
            <a:r>
              <a:rPr lang="de-CH" sz="2000" dirty="0">
                <a:sym typeface="Wingdings" panose="05000000000000000000" pitchFamily="2" charset="2"/>
              </a:rPr>
              <a:t> </a:t>
            </a:r>
            <a:r>
              <a:rPr lang="de-CH" sz="2000" dirty="0" err="1">
                <a:sym typeface="Wingdings" panose="05000000000000000000" pitchFamily="2" charset="2"/>
              </a:rPr>
              <a:t>directly</a:t>
            </a:r>
            <a:r>
              <a:rPr lang="de-CH" sz="2000" dirty="0">
                <a:sym typeface="Wingdings" panose="05000000000000000000" pitchFamily="2" charset="2"/>
              </a:rPr>
              <a:t> </a:t>
            </a:r>
            <a:r>
              <a:rPr lang="de-CH" sz="2000" dirty="0" err="1">
                <a:sym typeface="Wingdings" panose="05000000000000000000" pitchFamily="2" charset="2"/>
              </a:rPr>
              <a:t>ready</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6" name="Picture 5">
            <a:extLst>
              <a:ext uri="{FF2B5EF4-FFF2-40B4-BE49-F238E27FC236}">
                <a16:creationId xmlns:a16="http://schemas.microsoft.com/office/drawing/2014/main" id="{65BC5EC8-5870-E874-5914-29C8E22D58FF}"/>
              </a:ext>
            </a:extLst>
          </p:cNvPr>
          <p:cNvPicPr>
            <a:picLocks noChangeAspect="1"/>
          </p:cNvPicPr>
          <p:nvPr/>
        </p:nvPicPr>
        <p:blipFill>
          <a:blip r:embed="rId3"/>
          <a:stretch>
            <a:fillRect/>
          </a:stretch>
        </p:blipFill>
        <p:spPr>
          <a:xfrm>
            <a:off x="4489523" y="2858314"/>
            <a:ext cx="3989448" cy="2045871"/>
          </a:xfrm>
          <a:prstGeom prst="rect">
            <a:avLst/>
          </a:prstGeom>
        </p:spPr>
      </p:pic>
    </p:spTree>
    <p:extLst>
      <p:ext uri="{BB962C8B-B14F-4D97-AF65-F5344CB8AC3E}">
        <p14:creationId xmlns:p14="http://schemas.microsoft.com/office/powerpoint/2010/main" val="243572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a:solidFill>
                  <a:srgbClr val="D9D9D9"/>
                </a:solidFill>
              </a:rPr>
              <a:t>This week we have some (very) quick start to be able to write some first program – in the next weeks we will take more time to properly introduce and extend some this week’s concepts.</a:t>
            </a:r>
          </a:p>
        </p:txBody>
      </p:sp>
    </p:spTree>
    <p:extLst>
      <p:ext uri="{BB962C8B-B14F-4D97-AF65-F5344CB8AC3E}">
        <p14:creationId xmlns:p14="http://schemas.microsoft.com/office/powerpoint/2010/main" val="170076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F87145-76D7-4B4B-9861-0F568F3BA088}"/>
              </a:ext>
            </a:extLst>
          </p:cNvPr>
          <p:cNvSpPr>
            <a:spLocks noGrp="1"/>
          </p:cNvSpPr>
          <p:nvPr>
            <p:ph type="title"/>
          </p:nvPr>
        </p:nvSpPr>
        <p:spPr>
          <a:xfrm>
            <a:off x="357980" y="376238"/>
            <a:ext cx="8426450" cy="609662"/>
          </a:xfrm>
        </p:spPr>
        <p:txBody>
          <a:bodyPr/>
          <a:lstStyle/>
          <a:p>
            <a:r>
              <a:rPr lang="en-US"/>
              <a:t>Our goal over the semester</a:t>
            </a:r>
          </a:p>
        </p:txBody>
      </p:sp>
      <p:pic>
        <p:nvPicPr>
          <p:cNvPr id="6" name="Content Placeholder 5">
            <a:extLst>
              <a:ext uri="{FF2B5EF4-FFF2-40B4-BE49-F238E27FC236}">
                <a16:creationId xmlns:a16="http://schemas.microsoft.com/office/drawing/2014/main" id="{7E63C35A-0F71-4E68-888D-1CCF3216E627}"/>
              </a:ext>
            </a:extLst>
          </p:cNvPr>
          <p:cNvPicPr>
            <a:picLocks noGrp="1" noChangeAspect="1"/>
          </p:cNvPicPr>
          <p:nvPr>
            <p:ph idx="1"/>
          </p:nvPr>
        </p:nvPicPr>
        <p:blipFill rotWithShape="1">
          <a:blip r:embed="rId3"/>
          <a:stretch/>
        </p:blipFill>
        <p:spPr>
          <a:xfrm>
            <a:off x="3779640" y="1274794"/>
            <a:ext cx="5005585" cy="3203575"/>
          </a:xfrm>
          <a:ln w="9525" cap="flat" cmpd="sng" algn="ctr">
            <a:solidFill>
              <a:schemeClr val="accent2"/>
            </a:solidFill>
            <a:prstDash val="solid"/>
            <a:round/>
            <a:headEnd type="none" w="med" len="med"/>
            <a:tailEnd type="none" w="med" len="med"/>
          </a:ln>
        </p:spPr>
      </p:pic>
      <p:sp>
        <p:nvSpPr>
          <p:cNvPr id="4" name="Slide Number Placeholder 3">
            <a:extLst>
              <a:ext uri="{FF2B5EF4-FFF2-40B4-BE49-F238E27FC236}">
                <a16:creationId xmlns:a16="http://schemas.microsoft.com/office/drawing/2014/main" id="{4F3307B5-19E4-4B5F-A0D4-2516C9CC05F0}"/>
              </a:ext>
            </a:extLst>
          </p:cNvPr>
          <p:cNvSpPr>
            <a:spLocks noGrp="1"/>
          </p:cNvSpPr>
          <p:nvPr>
            <p:ph type="sldNum" sz="quarter" idx="12"/>
          </p:nvPr>
        </p:nvSpPr>
        <p:spPr/>
        <p:txBody>
          <a:bodyPr/>
          <a:lstStyle/>
          <a:p>
            <a:fld id="{E5FDA4BF-9F52-4648-A04F-CE46871DE89F}" type="slidenum">
              <a:rPr lang="en-US"/>
              <a:pPr/>
              <a:t>18</a:t>
            </a:fld>
            <a:endParaRPr lang="en-US"/>
          </a:p>
        </p:txBody>
      </p:sp>
      <p:sp>
        <p:nvSpPr>
          <p:cNvPr id="2" name="Textplatzhalter 1">
            <a:extLst>
              <a:ext uri="{FF2B5EF4-FFF2-40B4-BE49-F238E27FC236}">
                <a16:creationId xmlns:a16="http://schemas.microsoft.com/office/drawing/2014/main" id="{359F6793-AE34-2DDE-CC29-CA88B647D76B}"/>
              </a:ext>
            </a:extLst>
          </p:cNvPr>
          <p:cNvSpPr>
            <a:spLocks noGrp="1"/>
          </p:cNvSpPr>
          <p:nvPr>
            <p:ph type="body" sz="quarter" idx="10"/>
          </p:nvPr>
        </p:nvSpPr>
        <p:spPr/>
        <p:txBody>
          <a:bodyPr/>
          <a:lstStyle/>
          <a:p>
            <a:endParaRPr lang="en-US"/>
          </a:p>
        </p:txBody>
      </p:sp>
      <p:pic>
        <p:nvPicPr>
          <p:cNvPr id="10" name="Picture 9">
            <a:extLst>
              <a:ext uri="{FF2B5EF4-FFF2-40B4-BE49-F238E27FC236}">
                <a16:creationId xmlns:a16="http://schemas.microsoft.com/office/drawing/2014/main" id="{8127FEC7-843A-4179-ADEB-E1E3CF353EB3}"/>
              </a:ext>
            </a:extLst>
          </p:cNvPr>
          <p:cNvPicPr>
            <a:picLocks noChangeAspect="1"/>
          </p:cNvPicPr>
          <p:nvPr/>
        </p:nvPicPr>
        <p:blipFill rotWithShape="1">
          <a:blip r:embed="rId4"/>
          <a:srcRect l="103" t="10834" r="67541" b="60833"/>
          <a:stretch/>
        </p:blipFill>
        <p:spPr>
          <a:xfrm>
            <a:off x="358775" y="1818945"/>
            <a:ext cx="2600325" cy="1457325"/>
          </a:xfrm>
          <a:prstGeom prst="rect">
            <a:avLst/>
          </a:prstGeom>
          <a:ln w="9525" cap="flat" cmpd="sng" algn="ctr">
            <a:solidFill>
              <a:schemeClr val="accent2"/>
            </a:solidFill>
            <a:prstDash val="solid"/>
            <a:round/>
            <a:headEnd type="none" w="med" len="med"/>
            <a:tailEnd type="none" w="med" len="med"/>
          </a:ln>
        </p:spPr>
      </p:pic>
      <p:sp>
        <p:nvSpPr>
          <p:cNvPr id="11" name="Arrow: Right 10">
            <a:extLst>
              <a:ext uri="{FF2B5EF4-FFF2-40B4-BE49-F238E27FC236}">
                <a16:creationId xmlns:a16="http://schemas.microsoft.com/office/drawing/2014/main" id="{37ED955A-E71F-432D-99C3-25DE29B8FBDC}"/>
              </a:ext>
            </a:extLst>
          </p:cNvPr>
          <p:cNvSpPr/>
          <p:nvPr/>
        </p:nvSpPr>
        <p:spPr>
          <a:xfrm>
            <a:off x="3000375" y="2489982"/>
            <a:ext cx="846772" cy="453750"/>
          </a:xfrm>
          <a:prstGeom prst="rightArrow">
            <a:avLst/>
          </a:prstGeom>
          <a:solidFill>
            <a:schemeClr val="accent4"/>
          </a:solidFill>
          <a:ln w="12700" cap="flat" cmpd="sng" algn="ctr">
            <a:solidFill>
              <a:schemeClr val="accent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extfeld 2">
            <a:extLst>
              <a:ext uri="{FF2B5EF4-FFF2-40B4-BE49-F238E27FC236}">
                <a16:creationId xmlns:a16="http://schemas.microsoft.com/office/drawing/2014/main" id="{24BE9628-5ACE-640D-2870-3E061E21E856}"/>
              </a:ext>
            </a:extLst>
          </p:cNvPr>
          <p:cNvSpPr txBox="1"/>
          <p:nvPr/>
        </p:nvSpPr>
        <p:spPr>
          <a:xfrm>
            <a:off x="5755861" y="85788"/>
            <a:ext cx="3028569" cy="828089"/>
          </a:xfrm>
          <a:prstGeom prst="rect">
            <a:avLst/>
          </a:prstGeom>
          <a:solidFill>
            <a:schemeClr val="accent2"/>
          </a:solidFill>
        </p:spPr>
        <p:txBody>
          <a:bodyPr wrap="square" lIns="90000" tIns="90000" rIns="90000" bIns="90000" rtlCol="0">
            <a:spAutoFit/>
          </a:bodyPr>
          <a:lstStyle/>
          <a:p>
            <a:r>
              <a:rPr lang="en-US" sz="1050"/>
              <a:t>This week we have some (very) quick start to be able to write some first program – in the next weeks we will take more time to properly introduce and extend some of this week’s concepts.</a:t>
            </a:r>
          </a:p>
        </p:txBody>
      </p:sp>
    </p:spTree>
    <p:extLst>
      <p:ext uri="{BB962C8B-B14F-4D97-AF65-F5344CB8AC3E}">
        <p14:creationId xmlns:p14="http://schemas.microsoft.com/office/powerpoint/2010/main" val="116044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a:t>A Simple Calculator as your first computer program!</a:t>
            </a:r>
            <a:br>
              <a:rPr lang="en-US"/>
            </a:br>
            <a:endParaRPr lang="en-US"/>
          </a:p>
          <a:p>
            <a:pPr lvl="1"/>
            <a:r>
              <a:rPr lang="en-US"/>
              <a:t>You will learn how to assign values to variables and to do basic calculations</a:t>
            </a:r>
          </a:p>
          <a:p>
            <a:endParaRPr lang="en-US"/>
          </a:p>
          <a:p>
            <a:r>
              <a:rPr lang="en-US"/>
              <a:t>There are among others the following arithmetic operations in Python:</a:t>
            </a:r>
            <a:br>
              <a:rPr lang="en-US"/>
            </a:br>
            <a:endParaRPr lang="en-US"/>
          </a:p>
          <a:p>
            <a:pPr lvl="1"/>
            <a:r>
              <a:rPr lang="en-US"/>
              <a:t>Addition: +</a:t>
            </a:r>
          </a:p>
          <a:p>
            <a:pPr lvl="1"/>
            <a:r>
              <a:rPr lang="en-US"/>
              <a:t>Subtraction: -</a:t>
            </a:r>
          </a:p>
          <a:p>
            <a:pPr lvl="1"/>
            <a:r>
              <a:rPr lang="en-US"/>
              <a:t>Multiplication: *</a:t>
            </a:r>
          </a:p>
          <a:p>
            <a:pPr lvl="1"/>
            <a:r>
              <a:rPr lang="en-US"/>
              <a:t>Division: /</a:t>
            </a:r>
          </a:p>
          <a:p>
            <a:pPr lvl="1"/>
            <a:r>
              <a:rPr lang="en-US"/>
              <a:t>Power Function: **</a:t>
            </a:r>
          </a:p>
          <a:p>
            <a:pPr lvl="2"/>
            <a:r>
              <a:rPr lang="en-US"/>
              <a:t>Example: 3**2 = 9 same as 3^2 (often written like that in Excel)</a:t>
            </a:r>
          </a:p>
          <a:p>
            <a:pPr lvl="1"/>
            <a:r>
              <a:rPr lang="en-US"/>
              <a:t>Modulo Function: %</a:t>
            </a:r>
          </a:p>
          <a:p>
            <a:pPr lvl="2"/>
            <a:r>
              <a:rPr lang="en-US"/>
              <a:t>In computing, the modulo operation returns the remainder of a division, after one number is divided by another (called the modulus of the operation)</a:t>
            </a:r>
          </a:p>
          <a:p>
            <a:pPr lvl="2"/>
            <a:r>
              <a:rPr lang="en-US"/>
              <a:t>Example: 17 % 5 = 2 (15/5 = 3 </a:t>
            </a:r>
            <a:r>
              <a:rPr lang="en-US">
                <a:sym typeface="Wingdings" panose="05000000000000000000" pitchFamily="2" charset="2"/>
              </a:rPr>
              <a:t> the remainder up to 17 is 2)</a:t>
            </a:r>
          </a:p>
          <a:p>
            <a:pPr lvl="2"/>
            <a:r>
              <a:rPr lang="en-US">
                <a:sym typeface="Wingdings" panose="05000000000000000000" pitchFamily="2" charset="2"/>
              </a:rPr>
              <a:t>So, Modulo does integer divisions and returns the remainder</a:t>
            </a:r>
            <a:endParaRPr lang="en-US"/>
          </a:p>
          <a:p>
            <a:endParaRPr lang="en-US"/>
          </a:p>
          <a:p>
            <a:endParaRPr lang="en-US"/>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19</a:t>
            </a:fld>
            <a:endParaRPr lang="en-US"/>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0ED5CBF-780F-41BA-A07C-57B685956F5E}"/>
              </a:ext>
            </a:extLst>
          </p:cNvPr>
          <p:cNvSpPr>
            <a:spLocks noGrp="1"/>
          </p:cNvSpPr>
          <p:nvPr>
            <p:ph type="title"/>
          </p:nvPr>
        </p:nvSpPr>
        <p:spPr/>
        <p:txBody>
          <a:bodyPr/>
          <a:lstStyle/>
          <a:p>
            <a:r>
              <a:rPr lang="en-US" dirty="0"/>
              <a:t>Intro</a:t>
            </a:r>
          </a:p>
        </p:txBody>
      </p:sp>
      <p:sp>
        <p:nvSpPr>
          <p:cNvPr id="11" name="Inhaltsplatzhalter 10">
            <a:extLst>
              <a:ext uri="{FF2B5EF4-FFF2-40B4-BE49-F238E27FC236}">
                <a16:creationId xmlns:a16="http://schemas.microsoft.com/office/drawing/2014/main" id="{A0D06EFB-AAAE-FFBA-A6F2-5C9884DF7778}"/>
              </a:ext>
            </a:extLst>
          </p:cNvPr>
          <p:cNvSpPr>
            <a:spLocks noGrp="1"/>
          </p:cNvSpPr>
          <p:nvPr>
            <p:ph idx="1"/>
          </p:nvPr>
        </p:nvSpPr>
        <p:spPr>
          <a:xfrm>
            <a:off x="3158027" y="1276350"/>
            <a:ext cx="5627197" cy="3203575"/>
          </a:xfrm>
        </p:spPr>
        <p:txBody>
          <a:bodyPr/>
          <a:lstStyle/>
          <a:p>
            <a:pPr marL="285750" indent="-285750">
              <a:buFont typeface="Symbol" panose="05050102010706020507" pitchFamily="18" charset="2"/>
              <a:buChar char="-"/>
            </a:pPr>
            <a:r>
              <a:rPr lang="en-US" dirty="0"/>
              <a:t>Dominik Buchegger, 27</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I have a B.A. HSG in Law &amp; Economics…</a:t>
            </a:r>
            <a:br>
              <a:rPr lang="en-US" dirty="0"/>
            </a:br>
            <a:r>
              <a:rPr lang="en-US" dirty="0"/>
              <a:t>…but didn’t enjoy the Law part that much.</a:t>
            </a:r>
          </a:p>
          <a:p>
            <a:pPr marL="285750" indent="-285750">
              <a:buFont typeface="Symbol" panose="05050102010706020507" pitchFamily="18" charset="2"/>
              <a:buChar char="-"/>
            </a:pPr>
            <a:r>
              <a:rPr lang="en-US" dirty="0"/>
              <a:t>Therefore, I did a B.A. HSG in Business Administration…</a:t>
            </a:r>
            <a:br>
              <a:rPr lang="en-US" dirty="0"/>
            </a:br>
            <a:r>
              <a:rPr lang="en-US" dirty="0"/>
              <a:t>…and realized I don’t want to do a business master.</a:t>
            </a:r>
          </a:p>
          <a:p>
            <a:pPr marL="285750" indent="-285750">
              <a:buFont typeface="Symbol" panose="05050102010706020507" pitchFamily="18" charset="2"/>
              <a:buChar char="-"/>
            </a:pPr>
            <a:r>
              <a:rPr lang="en-US" dirty="0"/>
              <a:t>Currently, I am writing my thesis for the MBF while also pursuing courses for the MSc Statistics at ETH.</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9</a:t>
            </a:r>
            <a:r>
              <a:rPr lang="en-US" baseline="30000" dirty="0"/>
              <a:t>th</a:t>
            </a:r>
            <a:r>
              <a:rPr lang="en-US" dirty="0"/>
              <a:t> time tutoring for this course</a:t>
            </a:r>
          </a:p>
          <a:p>
            <a:pPr marL="0" indent="0"/>
            <a:endParaRPr lang="en-US" dirty="0"/>
          </a:p>
          <a:p>
            <a:pPr marL="285750" indent="-285750">
              <a:buFont typeface="Symbol" panose="05050102010706020507" pitchFamily="18" charset="2"/>
              <a:buChar char="-"/>
            </a:pPr>
            <a:r>
              <a:rPr lang="en-US" dirty="0"/>
              <a:t>And if you are scared by now from the overwhelming course content:</a:t>
            </a:r>
            <a:br>
              <a:rPr lang="en-US" dirty="0"/>
            </a:br>
            <a:r>
              <a:rPr lang="en-US" b="1" dirty="0"/>
              <a:t>I learned programming 5 years ago in this exact course.</a:t>
            </a:r>
          </a:p>
        </p:txBody>
      </p:sp>
      <p:sp>
        <p:nvSpPr>
          <p:cNvPr id="3" name="Foliennummernplatzhalter 2">
            <a:extLst>
              <a:ext uri="{FF2B5EF4-FFF2-40B4-BE49-F238E27FC236}">
                <a16:creationId xmlns:a16="http://schemas.microsoft.com/office/drawing/2014/main" id="{5F6D452D-436E-40D8-BC98-23E5E5AA032D}"/>
              </a:ext>
            </a:extLst>
          </p:cNvPr>
          <p:cNvSpPr>
            <a:spLocks noGrp="1"/>
          </p:cNvSpPr>
          <p:nvPr>
            <p:ph type="sldNum" sz="quarter" idx="12"/>
          </p:nvPr>
        </p:nvSpPr>
        <p:spPr/>
        <p:txBody>
          <a:bodyPr/>
          <a:lstStyle/>
          <a:p>
            <a:fld id="{7D77B3A3-157C-467D-BC92-7A7CB5728D67}" type="slidenum">
              <a:rPr lang="en-US" smtClean="0"/>
              <a:pPr/>
              <a:t>2</a:t>
            </a:fld>
            <a:endParaRPr lang="en-US"/>
          </a:p>
        </p:txBody>
      </p:sp>
      <p:sp>
        <p:nvSpPr>
          <p:cNvPr id="8" name="Textplatzhalter 7">
            <a:extLst>
              <a:ext uri="{FF2B5EF4-FFF2-40B4-BE49-F238E27FC236}">
                <a16:creationId xmlns:a16="http://schemas.microsoft.com/office/drawing/2014/main" id="{05F549C4-9E03-0047-B808-D1BD123A10D6}"/>
              </a:ext>
            </a:extLst>
          </p:cNvPr>
          <p:cNvSpPr>
            <a:spLocks noGrp="1"/>
          </p:cNvSpPr>
          <p:nvPr>
            <p:ph type="body" sz="quarter" idx="10"/>
          </p:nvPr>
        </p:nvSpPr>
        <p:spPr/>
        <p:txBody>
          <a:bodyPr/>
          <a:lstStyle/>
          <a:p>
            <a:r>
              <a:rPr lang="en-US"/>
              <a:t>Who am I?</a:t>
            </a:r>
          </a:p>
        </p:txBody>
      </p:sp>
      <p:pic>
        <p:nvPicPr>
          <p:cNvPr id="7" name="Picture 6" descr="A person wearing glasses and a suit&#10;&#10;Description automatically generated with medium confidence">
            <a:extLst>
              <a:ext uri="{FF2B5EF4-FFF2-40B4-BE49-F238E27FC236}">
                <a16:creationId xmlns:a16="http://schemas.microsoft.com/office/drawing/2014/main" id="{3F0EADE1-3392-83A5-B486-D47577E9A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44" y="1361355"/>
            <a:ext cx="1717939" cy="1647201"/>
          </a:xfrm>
          <a:prstGeom prst="rect">
            <a:avLst/>
          </a:prstGeom>
        </p:spPr>
      </p:pic>
    </p:spTree>
    <p:extLst>
      <p:ext uri="{BB962C8B-B14F-4D97-AF65-F5344CB8AC3E}">
        <p14:creationId xmlns:p14="http://schemas.microsoft.com/office/powerpoint/2010/main" val="84213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a:t>The equal sign (=) is used to assign values to variables</a:t>
            </a:r>
          </a:p>
          <a:p>
            <a:endParaRPr lang="en-US"/>
          </a:p>
          <a:p>
            <a:r>
              <a:rPr lang="en-US">
                <a:latin typeface="Courier New" panose="02070309020205020404" pitchFamily="49" charset="0"/>
                <a:cs typeface="Courier New" panose="02070309020205020404" pitchFamily="49" charset="0"/>
              </a:rPr>
              <a:t>x = 5</a:t>
            </a:r>
          </a:p>
          <a:p>
            <a:r>
              <a:rPr lang="en-US">
                <a:latin typeface="Courier New" panose="02070309020205020404" pitchFamily="49" charset="0"/>
                <a:cs typeface="Courier New" panose="02070309020205020404" pitchFamily="49" charset="0"/>
              </a:rPr>
              <a:t>y = True</a:t>
            </a:r>
          </a:p>
          <a:p>
            <a:endParaRPr lang="en-US">
              <a:latin typeface="Courier New" panose="02070309020205020404" pitchFamily="49" charset="0"/>
              <a:cs typeface="Courier New" panose="02070309020205020404" pitchFamily="49" charset="0"/>
            </a:endParaRPr>
          </a:p>
          <a:p>
            <a:r>
              <a:rPr lang="en-US"/>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20</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3"/>
          <a:stretch>
            <a:fillRect/>
          </a:stretch>
        </p:blipFill>
        <p:spPr>
          <a:xfrm>
            <a:off x="6449297" y="735013"/>
            <a:ext cx="2335928" cy="2659633"/>
          </a:xfrm>
          <a:prstGeom prst="rect">
            <a:avLst/>
          </a:prstGeom>
        </p:spPr>
      </p:pic>
    </p:spTree>
    <p:extLst>
      <p:ext uri="{BB962C8B-B14F-4D97-AF65-F5344CB8AC3E}">
        <p14:creationId xmlns:p14="http://schemas.microsoft.com/office/powerpoint/2010/main" val="2078333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21</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3"/>
          <a:srcRect t="28500"/>
          <a:stretch/>
        </p:blipFill>
        <p:spPr>
          <a:xfrm>
            <a:off x="5454876" y="1276350"/>
            <a:ext cx="3330349" cy="241034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num = 4</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22</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3"/>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4"/>
          <a:stretch>
            <a:fillRect/>
          </a:stretch>
        </p:blipFill>
        <p:spPr>
          <a:xfrm>
            <a:off x="7254047" y="3803896"/>
            <a:ext cx="1179330" cy="1237211"/>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num = 5</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23</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3"/>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4"/>
          <a:stretch>
            <a:fillRect/>
          </a:stretch>
        </p:blipFill>
        <p:spPr>
          <a:xfrm>
            <a:off x="7178116" y="3734970"/>
            <a:ext cx="1193261" cy="1306137"/>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a:t>A function is a block of code that only runs when it is called by its </a:t>
            </a:r>
            <a:r>
              <a:rPr lang="en-US">
                <a:solidFill>
                  <a:schemeClr val="accent3"/>
                </a:solidFill>
              </a:rPr>
              <a:t>function name</a:t>
            </a:r>
          </a:p>
          <a:p>
            <a:r>
              <a:rPr lang="en-US"/>
              <a:t>You can pass data, known as </a:t>
            </a:r>
            <a:r>
              <a:rPr lang="en-US">
                <a:solidFill>
                  <a:schemeClr val="accent4"/>
                </a:solidFill>
              </a:rPr>
              <a:t>parameters</a:t>
            </a:r>
            <a:r>
              <a:rPr lang="en-US"/>
              <a:t>, into a function.</a:t>
            </a:r>
          </a:p>
          <a:p>
            <a:r>
              <a:rPr lang="en-US"/>
              <a:t>A function can </a:t>
            </a:r>
            <a:r>
              <a:rPr lang="en-US">
                <a:solidFill>
                  <a:schemeClr val="accent1"/>
                </a:solidFill>
              </a:rPr>
              <a:t>return data </a:t>
            </a:r>
            <a:r>
              <a:rPr lang="en-US"/>
              <a:t>as a result.</a:t>
            </a:r>
          </a:p>
          <a:p>
            <a:pPr marL="0" indent="0"/>
            <a:endParaRPr lang="en-US"/>
          </a:p>
          <a:p>
            <a:r>
              <a:rPr lang="en-US">
                <a:latin typeface="Courier New" panose="02070309020205020404" pitchFamily="49" charset="0"/>
                <a:cs typeface="Courier New" panose="02070309020205020404" pitchFamily="49" charset="0"/>
              </a:rPr>
              <a:t>def </a:t>
            </a:r>
            <a:r>
              <a:rPr lang="en-US" err="1">
                <a:solidFill>
                  <a:schemeClr val="accent3"/>
                </a:solidFill>
                <a:latin typeface="Courier New" panose="02070309020205020404" pitchFamily="49" charset="0"/>
                <a:cs typeface="Courier New" panose="02070309020205020404" pitchFamily="49" charset="0"/>
              </a:rPr>
              <a:t>my_function</a:t>
            </a:r>
            <a:r>
              <a:rPr lang="en-US">
                <a:latin typeface="Courier New" panose="02070309020205020404" pitchFamily="49" charset="0"/>
                <a:cs typeface="Courier New" panose="02070309020205020404" pitchFamily="49" charset="0"/>
              </a:rPr>
              <a:t>(</a:t>
            </a:r>
            <a:r>
              <a:rPr lang="en-US">
                <a:solidFill>
                  <a:schemeClr val="accent4"/>
                </a:solidFill>
                <a:latin typeface="Courier New" panose="02070309020205020404" pitchFamily="49" charset="0"/>
                <a:cs typeface="Courier New" panose="02070309020205020404" pitchFamily="49" charset="0"/>
              </a:rPr>
              <a:t>number</a:t>
            </a:r>
            <a:r>
              <a:rPr lang="en-US">
                <a:latin typeface="Courier New" panose="02070309020205020404" pitchFamily="49" charset="0"/>
                <a:cs typeface="Courier New" panose="02070309020205020404" pitchFamily="49" charset="0"/>
              </a:rPr>
              <a:t>):</a:t>
            </a:r>
          </a:p>
          <a:p>
            <a:pPr marL="0" indent="0"/>
            <a:r>
              <a:rPr lang="en-US">
                <a:latin typeface="Courier New" panose="02070309020205020404" pitchFamily="49" charset="0"/>
                <a:cs typeface="Courier New" panose="02070309020205020404" pitchFamily="49" charset="0"/>
              </a:rPr>
              <a:t>	x = 5</a:t>
            </a:r>
          </a:p>
          <a:p>
            <a:pPr marL="0" indent="0"/>
            <a:r>
              <a:rPr lang="en-US">
                <a:latin typeface="Courier New" panose="02070309020205020404" pitchFamily="49" charset="0"/>
                <a:cs typeface="Courier New" panose="02070309020205020404" pitchFamily="49" charset="0"/>
              </a:rPr>
              <a:t>	y = 3</a:t>
            </a:r>
          </a:p>
          <a:p>
            <a:pPr marL="0" indent="0"/>
            <a:r>
              <a:rPr lang="en-US">
                <a:latin typeface="Courier New" panose="02070309020205020404" pitchFamily="49" charset="0"/>
                <a:cs typeface="Courier New" panose="02070309020205020404" pitchFamily="49" charset="0"/>
              </a:rPr>
              <a:t>	z = x + y + number</a:t>
            </a:r>
          </a:p>
          <a:p>
            <a:pPr marL="0" indent="0"/>
            <a:r>
              <a:rPr lang="en-US">
                <a:solidFill>
                  <a:schemeClr val="accent6"/>
                </a:solidFill>
                <a:latin typeface="Courier New" panose="02070309020205020404" pitchFamily="49" charset="0"/>
                <a:cs typeface="Courier New" panose="02070309020205020404" pitchFamily="49" charset="0"/>
              </a:rPr>
              <a:t>	return z</a:t>
            </a:r>
          </a:p>
          <a:p>
            <a:pPr marL="0" indent="0"/>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solidFill>
                  <a:schemeClr val="accent3"/>
                </a:solidFill>
                <a:latin typeface="Courier New" panose="02070309020205020404" pitchFamily="49" charset="0"/>
                <a:cs typeface="Courier New" panose="02070309020205020404" pitchFamily="49" charset="0"/>
              </a:rPr>
              <a:t>my_function</a:t>
            </a:r>
            <a:r>
              <a:rPr lang="en-US">
                <a:latin typeface="Courier New" panose="02070309020205020404" pitchFamily="49" charset="0"/>
                <a:cs typeface="Courier New" panose="02070309020205020404" pitchFamily="49" charset="0"/>
              </a:rPr>
              <a:t>(</a:t>
            </a:r>
            <a:r>
              <a:rPr lang="en-US">
                <a:solidFill>
                  <a:schemeClr val="accent4"/>
                </a:solidFill>
                <a:latin typeface="Courier New" panose="02070309020205020404" pitchFamily="49" charset="0"/>
                <a:cs typeface="Courier New" panose="02070309020205020404" pitchFamily="49" charset="0"/>
              </a:rPr>
              <a:t>2</a:t>
            </a:r>
            <a:r>
              <a:rPr lang="en-US">
                <a:latin typeface="Courier New" panose="02070309020205020404" pitchFamily="49" charset="0"/>
                <a:cs typeface="Courier New" panose="02070309020205020404" pitchFamily="49" charset="0"/>
              </a:rPr>
              <a:t>))    # this is the function call </a:t>
            </a:r>
          </a:p>
          <a:p>
            <a:endParaRPr lang="en-US"/>
          </a:p>
          <a:p>
            <a:endParaRPr lang="en-US"/>
          </a:p>
          <a:p>
            <a:endParaRPr lang="en-US"/>
          </a:p>
          <a:p>
            <a:pPr marL="0" indent="0"/>
            <a:endParaRPr lang="en-US"/>
          </a:p>
          <a:p>
            <a:endParaRPr lang="en-US"/>
          </a:p>
          <a:p>
            <a:endParaRPr lang="en-US"/>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24</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3"/>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4"/>
          <a:stretch>
            <a:fillRect/>
          </a:stretch>
        </p:blipFill>
        <p:spPr>
          <a:xfrm>
            <a:off x="7563706" y="3498736"/>
            <a:ext cx="1006767" cy="1113444"/>
          </a:xfrm>
          <a:prstGeom prst="rect">
            <a:avLst/>
          </a:prstGeom>
        </p:spPr>
      </p:pic>
    </p:spTree>
    <p:extLst>
      <p:ext uri="{BB962C8B-B14F-4D97-AF65-F5344CB8AC3E}">
        <p14:creationId xmlns:p14="http://schemas.microsoft.com/office/powerpoint/2010/main" val="203847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a:t>Python has five standard data types:</a:t>
            </a:r>
            <a:br>
              <a:rPr lang="en-US"/>
            </a:br>
            <a:endParaRPr lang="en-US"/>
          </a:p>
          <a:p>
            <a:pPr lvl="1"/>
            <a:r>
              <a:rPr lang="en-US"/>
              <a:t>Numbers</a:t>
            </a:r>
          </a:p>
          <a:p>
            <a:pPr lvl="1"/>
            <a:r>
              <a:rPr lang="en-US"/>
              <a:t>Sequences (Strings, Lists, Tuples)</a:t>
            </a:r>
          </a:p>
          <a:p>
            <a:pPr lvl="1"/>
            <a:r>
              <a:rPr lang="en-US"/>
              <a:t>Dictionaries</a:t>
            </a:r>
          </a:p>
          <a:p>
            <a:pPr lvl="1"/>
            <a:r>
              <a:rPr lang="en-US"/>
              <a:t>Sets</a:t>
            </a:r>
          </a:p>
          <a:p>
            <a:pPr lvl="1"/>
            <a:r>
              <a:rPr lang="en-US"/>
              <a:t>Boolean</a:t>
            </a:r>
          </a:p>
          <a:p>
            <a:endParaRPr lang="en-US"/>
          </a:p>
          <a:p>
            <a:r>
              <a:rPr lang="en-US"/>
              <a:t>Python sets the variable type based on the value that is assigned to it. Unlike more other languages, python will change the variable type if the variable value is set to another value. </a:t>
            </a:r>
            <a:br>
              <a:rPr lang="en-US"/>
            </a:br>
            <a:br>
              <a:rPr lang="en-US"/>
            </a:br>
            <a:r>
              <a:rPr lang="en-US"/>
              <a:t>For example:</a:t>
            </a:r>
            <a:br>
              <a:rPr lang="en-US"/>
            </a:br>
            <a:endParaRPr lang="en-US"/>
          </a:p>
          <a:p>
            <a:pPr marL="179387" lvl="1" indent="0">
              <a:buNone/>
            </a:pPr>
            <a:r>
              <a:rPr lang="en-US">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a:latin typeface="Courier New" panose="02070309020205020404" pitchFamily="49" charset="0"/>
                <a:cs typeface="Courier New" panose="02070309020205020404" pitchFamily="49" charset="0"/>
              </a:rPr>
              <a:t>var = ‘john’  		# the “var” variable has now as type string</a:t>
            </a:r>
            <a:br>
              <a:rPr lang="en-US">
                <a:latin typeface="Courier New" panose="02070309020205020404" pitchFamily="49" charset="0"/>
                <a:cs typeface="Courier New" panose="02070309020205020404" pitchFamily="49" charset="0"/>
              </a:rPr>
            </a:br>
            <a:endParaRPr lang="en-US">
              <a:latin typeface="Courier New" panose="02070309020205020404" pitchFamily="49" charset="0"/>
              <a:cs typeface="Courier New" panose="02070309020205020404" pitchFamily="49" charset="0"/>
            </a:endParaRPr>
          </a:p>
          <a:p>
            <a:pPr marL="179387" lvl="1" indent="0">
              <a:buNone/>
            </a:pPr>
            <a:r>
              <a:rPr lang="en-US">
                <a:latin typeface="Courier New" panose="02070309020205020404" pitchFamily="49" charset="0"/>
                <a:cs typeface="Courier New" panose="02070309020205020404" pitchFamily="49" charset="0"/>
              </a:rPr>
              <a:t>type(var) 		</a:t>
            </a:r>
            <a:r>
              <a:rPr lang="en-US">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a:latin typeface="Courier New" panose="02070309020205020404" pitchFamily="49" charset="0"/>
                <a:cs typeface="Courier New" panose="02070309020205020404" pitchFamily="49" charset="0"/>
                <a:sym typeface="Wingdings" panose="05000000000000000000" pitchFamily="2" charset="2"/>
              </a:rPr>
              <a:t>var_2 = ‘5’</a:t>
            </a:r>
            <a:br>
              <a:rPr lang="en-US">
                <a:latin typeface="Courier New" panose="02070309020205020404" pitchFamily="49" charset="0"/>
                <a:cs typeface="Courier New" panose="02070309020205020404" pitchFamily="49" charset="0"/>
                <a:sym typeface="Wingdings" panose="05000000000000000000" pitchFamily="2" charset="2"/>
              </a:rPr>
            </a:br>
            <a:endParaRPr lang="en-US">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25</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a:p>
          <a:p>
            <a:r>
              <a:rPr lang="en-US" sz="1200"/>
              <a:t>Numbers</a:t>
            </a:r>
            <a:endParaRPr lang="en-US" sz="150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extLst>
              <p:ext uri="{D42A27DB-BD31-4B8C-83A1-F6EECF244321}">
                <p14:modId xmlns:p14="http://schemas.microsoft.com/office/powerpoint/2010/main" val="100181594"/>
              </p:ext>
            </p:extLst>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spTree>
    <p:extLst>
      <p:ext uri="{BB962C8B-B14F-4D97-AF65-F5344CB8AC3E}">
        <p14:creationId xmlns:p14="http://schemas.microsoft.com/office/powerpoint/2010/main" val="403942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Let’s find, download, (unzip), load, and work on the first notebook</a:t>
            </a:r>
          </a:p>
        </p:txBody>
      </p:sp>
      <p:sp>
        <p:nvSpPr>
          <p:cNvPr id="5" name="Textplatzhalter 4">
            <a:extLst>
              <a:ext uri="{FF2B5EF4-FFF2-40B4-BE49-F238E27FC236}">
                <a16:creationId xmlns:a16="http://schemas.microsoft.com/office/drawing/2014/main" id="{7E3FDF42-24FB-CE25-C848-5F3471067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57227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a:bodyPr>
          <a:lstStyle/>
          <a:p>
            <a:r>
              <a:rPr lang="de-CH" dirty="0" err="1"/>
              <a:t>Introduction</a:t>
            </a:r>
            <a:r>
              <a:rPr lang="de-CH" dirty="0"/>
              <a:t> to Python:</a:t>
            </a:r>
          </a:p>
          <a:p>
            <a:pPr marL="505800" indent="-685800">
              <a:buFont typeface="Arial" panose="020B0604020202020204" pitchFamily="34" charset="0"/>
              <a:buChar char="•"/>
            </a:pPr>
            <a:r>
              <a:rPr lang="de-CH" sz="3600" dirty="0"/>
              <a:t>1.1-1.4</a:t>
            </a:r>
          </a:p>
          <a:p>
            <a:pPr marL="505800" indent="-685800">
              <a:buFont typeface="Arial" panose="020B0604020202020204" pitchFamily="34" charset="0"/>
              <a:buChar char="•"/>
            </a:pPr>
            <a:r>
              <a:rPr lang="de-CH" sz="3600"/>
              <a:t>1.7</a:t>
            </a:r>
            <a:endParaRPr lang="en-GB" sz="3600" i="1" dirty="0"/>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spTree>
    <p:extLst>
      <p:ext uri="{BB962C8B-B14F-4D97-AF65-F5344CB8AC3E}">
        <p14:creationId xmlns:p14="http://schemas.microsoft.com/office/powerpoint/2010/main" val="244769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1:</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First, solve the exercise…</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55864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75F9-F527-44B3-959B-23E3D91074EE}"/>
              </a:ext>
            </a:extLst>
          </p:cNvPr>
          <p:cNvSpPr>
            <a:spLocks noGrp="1"/>
          </p:cNvSpPr>
          <p:nvPr>
            <p:ph type="title"/>
          </p:nvPr>
        </p:nvSpPr>
        <p:spPr/>
        <p:txBody>
          <a:bodyPr/>
          <a:lstStyle/>
          <a:p>
            <a:r>
              <a:rPr lang="en-US"/>
              <a:t>Helpful web pages</a:t>
            </a:r>
          </a:p>
        </p:txBody>
      </p:sp>
      <p:sp>
        <p:nvSpPr>
          <p:cNvPr id="3" name="Content Placeholder 2">
            <a:extLst>
              <a:ext uri="{FF2B5EF4-FFF2-40B4-BE49-F238E27FC236}">
                <a16:creationId xmlns:a16="http://schemas.microsoft.com/office/drawing/2014/main" id="{FD924DAF-B844-4EB6-8875-C3F376C77B0E}"/>
              </a:ext>
            </a:extLst>
          </p:cNvPr>
          <p:cNvSpPr>
            <a:spLocks noGrp="1"/>
          </p:cNvSpPr>
          <p:nvPr>
            <p:ph idx="1"/>
          </p:nvPr>
        </p:nvSpPr>
        <p:spPr/>
        <p:txBody>
          <a:bodyPr/>
          <a:lstStyle/>
          <a:p>
            <a:pPr>
              <a:lnSpc>
                <a:spcPct val="150000"/>
              </a:lnSpc>
            </a:pPr>
            <a:r>
              <a:rPr lang="en-US">
                <a:hlinkClick r:id="" action="ppaction://noaction"/>
              </a:rPr>
              <a:t>https://stackoverflow.com/</a:t>
            </a:r>
          </a:p>
          <a:p>
            <a:pPr>
              <a:lnSpc>
                <a:spcPct val="150000"/>
              </a:lnSpc>
            </a:pPr>
            <a:r>
              <a:rPr lang="en-US">
                <a:hlinkClick r:id="" action="ppaction://noaction"/>
              </a:rPr>
              <a:t>https://www.w3schools.com/python/</a:t>
            </a:r>
            <a:endParaRPr lang="en-US"/>
          </a:p>
          <a:p>
            <a:pPr>
              <a:lnSpc>
                <a:spcPct val="150000"/>
              </a:lnSpc>
            </a:pPr>
            <a:r>
              <a:rPr lang="en-US">
                <a:hlinkClick r:id="rId3"/>
              </a:rPr>
              <a:t>https://www.programiz.com/python-programming</a:t>
            </a:r>
            <a:endParaRPr lang="en-US"/>
          </a:p>
          <a:p>
            <a:pPr>
              <a:lnSpc>
                <a:spcPct val="150000"/>
              </a:lnSpc>
            </a:pPr>
            <a:r>
              <a:rPr lang="en-US">
                <a:hlinkClick r:id="rId4"/>
              </a:rPr>
              <a:t>https://www.google.ch/?hl=de</a:t>
            </a:r>
            <a:endParaRPr lang="en-US"/>
          </a:p>
          <a:p>
            <a:pPr>
              <a:lnSpc>
                <a:spcPct val="150000"/>
              </a:lnSpc>
            </a:pPr>
            <a:r>
              <a:rPr lang="en-US">
                <a:hlinkClick r:id="rId5"/>
              </a:rPr>
              <a:t>https://chat.openai.com/</a:t>
            </a:r>
            <a:r>
              <a:rPr lang="en-US"/>
              <a:t> </a:t>
            </a:r>
          </a:p>
          <a:p>
            <a:endParaRPr lang="en-US"/>
          </a:p>
          <a:p>
            <a:endParaRPr lang="en-US"/>
          </a:p>
        </p:txBody>
      </p:sp>
      <p:sp>
        <p:nvSpPr>
          <p:cNvPr id="4" name="Slide Number Placeholder 3">
            <a:extLst>
              <a:ext uri="{FF2B5EF4-FFF2-40B4-BE49-F238E27FC236}">
                <a16:creationId xmlns:a16="http://schemas.microsoft.com/office/drawing/2014/main" id="{AB93F51A-86B3-4F7C-954C-89C6E921743F}"/>
              </a:ext>
            </a:extLst>
          </p:cNvPr>
          <p:cNvSpPr>
            <a:spLocks noGrp="1"/>
          </p:cNvSpPr>
          <p:nvPr>
            <p:ph type="sldNum" sz="quarter" idx="12"/>
          </p:nvPr>
        </p:nvSpPr>
        <p:spPr/>
        <p:txBody>
          <a:bodyPr/>
          <a:lstStyle/>
          <a:p>
            <a:fld id="{E5FDA4BF-9F52-4648-A04F-CE46871DE89F}" type="slidenum">
              <a:rPr lang="en-US" smtClean="0"/>
              <a:t>29</a:t>
            </a:fld>
            <a:endParaRPr lang="en-US"/>
          </a:p>
        </p:txBody>
      </p:sp>
    </p:spTree>
    <p:extLst>
      <p:ext uri="{BB962C8B-B14F-4D97-AF65-F5344CB8AC3E}">
        <p14:creationId xmlns:p14="http://schemas.microsoft.com/office/powerpoint/2010/main" val="333263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F9114CC-7A07-354B-8665-B21DC223C4D1}"/>
              </a:ext>
            </a:extLst>
          </p:cNvPr>
          <p:cNvSpPr>
            <a:spLocks noGrp="1"/>
          </p:cNvSpPr>
          <p:nvPr>
            <p:ph type="sldNum" sz="quarter" idx="12"/>
          </p:nvPr>
        </p:nvSpPr>
        <p:spPr/>
        <p:txBody>
          <a:bodyPr/>
          <a:lstStyle/>
          <a:p>
            <a:fld id="{7D77B3A3-157C-467D-BC92-7A7CB5728D67}" type="slidenum">
              <a:rPr lang="en-US" smtClean="0"/>
              <a:pPr/>
              <a:t>3</a:t>
            </a:fld>
            <a:endParaRPr lang="en-US"/>
          </a:p>
        </p:txBody>
      </p:sp>
      <p:sp>
        <p:nvSpPr>
          <p:cNvPr id="2" name="Title 1">
            <a:extLst>
              <a:ext uri="{FF2B5EF4-FFF2-40B4-BE49-F238E27FC236}">
                <a16:creationId xmlns:a16="http://schemas.microsoft.com/office/drawing/2014/main" id="{A1DA929E-3D5A-E1BE-19E1-8ECB9C51C203}"/>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DE3B507-4F17-FB12-510A-0C99556D557B}"/>
              </a:ext>
            </a:extLst>
          </p:cNvPr>
          <p:cNvPicPr>
            <a:picLocks noChangeAspect="1"/>
          </p:cNvPicPr>
          <p:nvPr/>
        </p:nvPicPr>
        <p:blipFill>
          <a:blip r:embed="rId3"/>
          <a:stretch>
            <a:fillRect/>
          </a:stretch>
        </p:blipFill>
        <p:spPr>
          <a:xfrm>
            <a:off x="0" y="45536"/>
            <a:ext cx="9144000" cy="4629095"/>
          </a:xfrm>
          <a:prstGeom prst="rect">
            <a:avLst/>
          </a:prstGeom>
        </p:spPr>
      </p:pic>
    </p:spTree>
    <p:extLst>
      <p:ext uri="{BB962C8B-B14F-4D97-AF65-F5344CB8AC3E}">
        <p14:creationId xmlns:p14="http://schemas.microsoft.com/office/powerpoint/2010/main" val="1379748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60191505-0B0C-4A0A-B64A-55E5D7A2534E}"/>
              </a:ext>
            </a:extLst>
          </p:cNvPr>
          <p:cNvSpPr>
            <a:spLocks noGrp="1"/>
          </p:cNvSpPr>
          <p:nvPr>
            <p:ph type="title"/>
          </p:nvPr>
        </p:nvSpPr>
        <p:spPr/>
        <p:txBody>
          <a:bodyPr/>
          <a:lstStyle/>
          <a:p>
            <a:endParaRPr lang="en-US"/>
          </a:p>
        </p:txBody>
      </p:sp>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r>
              <a:rPr lang="en-US"/>
              <a:t>&lt;Your Name&gt;</a:t>
            </a:r>
          </a:p>
          <a:p>
            <a:pPr marL="0" lvl="1" indent="0" defTabSz="914400">
              <a:spcAft>
                <a:spcPts val="450"/>
              </a:spcAft>
              <a:buClr>
                <a:srgbClr val="00802F"/>
              </a:buClr>
              <a:buNone/>
            </a:pPr>
            <a:r>
              <a:rPr lang="en-US">
                <a:cs typeface="Arial" pitchFamily="34" charset="0"/>
              </a:rPr>
              <a:t>&lt;Function&gt;</a:t>
            </a:r>
          </a:p>
          <a:p>
            <a:pPr marL="0" indent="0"/>
            <a:r>
              <a:rPr lang="en-US" b="0">
                <a:hlinkClick r:id="rId3"/>
              </a:rPr>
              <a:t>lirst.last@&lt;student.&gt;unisg.ch</a:t>
            </a:r>
            <a:r>
              <a:rPr lang="en-US" b="0"/>
              <a:t> </a:t>
            </a:r>
            <a:endParaRPr lang="en-US"/>
          </a:p>
        </p:txBody>
      </p:sp>
    </p:spTree>
    <p:extLst>
      <p:ext uri="{BB962C8B-B14F-4D97-AF65-F5344CB8AC3E}">
        <p14:creationId xmlns:p14="http://schemas.microsoft.com/office/powerpoint/2010/main" val="395013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EA9D-B0B2-14B2-C3EC-18383ADE3F37}"/>
            </a:ext>
          </a:extLst>
        </p:cNvPr>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A6E16A07-C1FE-A3E0-271F-FD63E27FDA95}"/>
              </a:ext>
            </a:extLst>
          </p:cNvPr>
          <p:cNvSpPr>
            <a:spLocks noGrp="1"/>
          </p:cNvSpPr>
          <p:nvPr>
            <p:ph type="sldNum" sz="quarter" idx="12"/>
          </p:nvPr>
        </p:nvSpPr>
        <p:spPr/>
        <p:txBody>
          <a:bodyPr/>
          <a:lstStyle/>
          <a:p>
            <a:fld id="{7D77B3A3-157C-467D-BC92-7A7CB5728D67}" type="slidenum">
              <a:rPr lang="en-US" smtClean="0"/>
              <a:pPr/>
              <a:t>4</a:t>
            </a:fld>
            <a:endParaRPr lang="en-US"/>
          </a:p>
        </p:txBody>
      </p:sp>
      <p:sp>
        <p:nvSpPr>
          <p:cNvPr id="2" name="Title 1">
            <a:extLst>
              <a:ext uri="{FF2B5EF4-FFF2-40B4-BE49-F238E27FC236}">
                <a16:creationId xmlns:a16="http://schemas.microsoft.com/office/drawing/2014/main" id="{BEE115C1-382F-AC83-0261-30D327101411}"/>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64CD5A13-C75F-9584-95F7-A73E8D531585}"/>
              </a:ext>
            </a:extLst>
          </p:cNvPr>
          <p:cNvPicPr>
            <a:picLocks noChangeAspect="1"/>
          </p:cNvPicPr>
          <p:nvPr/>
        </p:nvPicPr>
        <p:blipFill>
          <a:blip r:embed="rId3"/>
          <a:stretch>
            <a:fillRect/>
          </a:stretch>
        </p:blipFill>
        <p:spPr>
          <a:xfrm>
            <a:off x="0" y="45536"/>
            <a:ext cx="9144000" cy="4629095"/>
          </a:xfrm>
          <a:prstGeom prst="rect">
            <a:avLst/>
          </a:prstGeom>
        </p:spPr>
      </p:pic>
      <p:sp>
        <p:nvSpPr>
          <p:cNvPr id="3" name="TextBox 2">
            <a:extLst>
              <a:ext uri="{FF2B5EF4-FFF2-40B4-BE49-F238E27FC236}">
                <a16:creationId xmlns:a16="http://schemas.microsoft.com/office/drawing/2014/main" id="{AB322075-931D-9202-4BF6-05A277786D63}"/>
              </a:ext>
            </a:extLst>
          </p:cNvPr>
          <p:cNvSpPr txBox="1"/>
          <p:nvPr/>
        </p:nvSpPr>
        <p:spPr>
          <a:xfrm>
            <a:off x="3252549" y="272903"/>
            <a:ext cx="5729950" cy="3831818"/>
          </a:xfrm>
          <a:prstGeom prst="rect">
            <a:avLst/>
          </a:prstGeom>
          <a:solidFill>
            <a:schemeClr val="bg1">
              <a:lumMod val="75000"/>
            </a:schemeClr>
          </a:solidFill>
          <a:ln w="38100">
            <a:solidFill>
              <a:schemeClr val="tx1"/>
            </a:solidFill>
          </a:ln>
        </p:spPr>
        <p:txBody>
          <a:bodyPr wrap="square" rtlCol="0">
            <a:spAutoFit/>
          </a:bodyPr>
          <a:lstStyle/>
          <a:p>
            <a:r>
              <a:rPr lang="en-GB" u="sng" dirty="0"/>
              <a:t>Important dates</a:t>
            </a:r>
          </a:p>
          <a:p>
            <a:endParaRPr lang="en-GB" dirty="0"/>
          </a:p>
          <a:p>
            <a:r>
              <a:rPr lang="en-GB" dirty="0"/>
              <a:t>Week 02: Discussion of project expectations and requirements</a:t>
            </a:r>
          </a:p>
          <a:p>
            <a:r>
              <a:rPr lang="en-GB" dirty="0"/>
              <a:t>Week 03: Group definition / assignment, Q&amp;A for project​</a:t>
            </a:r>
          </a:p>
          <a:p>
            <a:r>
              <a:rPr lang="en-GB" dirty="0"/>
              <a:t>Week 04: Primer on Machine Learning</a:t>
            </a:r>
          </a:p>
          <a:p>
            <a:r>
              <a:rPr lang="en-GB" dirty="0"/>
              <a:t>Week 05: (Optional) </a:t>
            </a:r>
            <a:r>
              <a:rPr lang="en-GB" b="1" dirty="0"/>
              <a:t>Presentation of project idea / approach</a:t>
            </a:r>
          </a:p>
          <a:p>
            <a:r>
              <a:rPr lang="en-GB" dirty="0"/>
              <a:t>	 </a:t>
            </a:r>
            <a:r>
              <a:rPr lang="en-GB" i="1" dirty="0"/>
              <a:t>Feedback (max. 10 minutes/group)</a:t>
            </a:r>
          </a:p>
          <a:p>
            <a:r>
              <a:rPr lang="en-GB" dirty="0"/>
              <a:t>Week 06: (Optional) </a:t>
            </a:r>
            <a:r>
              <a:rPr lang="en-GB" b="1" dirty="0"/>
              <a:t>Presentation of project idea / approach</a:t>
            </a:r>
          </a:p>
          <a:p>
            <a:r>
              <a:rPr lang="en-GB" dirty="0"/>
              <a:t>	 </a:t>
            </a:r>
            <a:r>
              <a:rPr lang="en-GB" i="1" dirty="0"/>
              <a:t>Feedback (max. 10 minutes/group)</a:t>
            </a:r>
          </a:p>
          <a:p>
            <a:r>
              <a:rPr lang="en-GB" dirty="0"/>
              <a:t>Break</a:t>
            </a:r>
          </a:p>
          <a:p>
            <a:r>
              <a:rPr lang="en-GB" dirty="0"/>
              <a:t>Week 07: </a:t>
            </a:r>
            <a:r>
              <a:rPr lang="en-GB" dirty="0">
                <a:solidFill>
                  <a:srgbClr val="C00000"/>
                </a:solidFill>
              </a:rPr>
              <a:t>No Live Lecture </a:t>
            </a:r>
            <a:r>
              <a:rPr lang="en-GB" dirty="0">
                <a:solidFill>
                  <a:srgbClr val="C00000"/>
                </a:solidFill>
                <a:sym typeface="Wingdings" panose="05000000000000000000" pitchFamily="2" charset="2"/>
              </a:rPr>
              <a:t> Video</a:t>
            </a:r>
            <a:r>
              <a:rPr lang="en-GB" dirty="0">
                <a:solidFill>
                  <a:srgbClr val="C00000"/>
                </a:solidFill>
              </a:rPr>
              <a:t> </a:t>
            </a:r>
            <a:r>
              <a:rPr lang="en-GB" dirty="0"/>
              <a:t>(Easter)</a:t>
            </a:r>
          </a:p>
          <a:p>
            <a:r>
              <a:rPr lang="en-GB" dirty="0"/>
              <a:t>Week 08: </a:t>
            </a:r>
            <a:r>
              <a:rPr lang="en-GB" dirty="0">
                <a:solidFill>
                  <a:srgbClr val="C00000"/>
                </a:solidFill>
              </a:rPr>
              <a:t>No Live Lecture </a:t>
            </a:r>
            <a:r>
              <a:rPr lang="en-GB" dirty="0">
                <a:solidFill>
                  <a:srgbClr val="C00000"/>
                </a:solidFill>
                <a:sym typeface="Wingdings" panose="05000000000000000000" pitchFamily="2" charset="2"/>
              </a:rPr>
              <a:t> Video</a:t>
            </a:r>
            <a:r>
              <a:rPr lang="en-GB" dirty="0">
                <a:solidFill>
                  <a:srgbClr val="FF0000"/>
                </a:solidFill>
              </a:rPr>
              <a:t> </a:t>
            </a:r>
            <a:r>
              <a:rPr lang="en-GB" dirty="0"/>
              <a:t>(I’m busy)</a:t>
            </a:r>
          </a:p>
          <a:p>
            <a:r>
              <a:rPr lang="en-GB" dirty="0"/>
              <a:t>Week 09: (Optional) </a:t>
            </a:r>
            <a:r>
              <a:rPr lang="en-GB" b="1" dirty="0"/>
              <a:t>Presentation of MVP</a:t>
            </a:r>
            <a:endParaRPr lang="en-GB" dirty="0"/>
          </a:p>
          <a:p>
            <a:r>
              <a:rPr lang="en-GB" dirty="0"/>
              <a:t>	 </a:t>
            </a:r>
            <a:r>
              <a:rPr lang="en-GB" i="1" dirty="0"/>
              <a:t>Feedback (max. 10 minutes/group)</a:t>
            </a:r>
          </a:p>
          <a:p>
            <a:r>
              <a:rPr lang="en-GB" dirty="0"/>
              <a:t>Week 10: (Optional) </a:t>
            </a:r>
            <a:r>
              <a:rPr lang="en-GB" b="1" dirty="0"/>
              <a:t>Presentation of MVP</a:t>
            </a:r>
            <a:endParaRPr lang="en-GB" dirty="0"/>
          </a:p>
          <a:p>
            <a:r>
              <a:rPr lang="en-GB" dirty="0"/>
              <a:t>	 </a:t>
            </a:r>
            <a:r>
              <a:rPr lang="en-GB" i="1" dirty="0"/>
              <a:t>Feedback (max. 10 minutes/group)</a:t>
            </a:r>
            <a:endParaRPr lang="en-GB" dirty="0"/>
          </a:p>
          <a:p>
            <a:r>
              <a:rPr lang="en-GB" dirty="0"/>
              <a:t>Week 11: Upload of solution, </a:t>
            </a:r>
            <a:r>
              <a:rPr lang="en-GB" b="1" dirty="0"/>
              <a:t>presentation video and Q&amp;A session*</a:t>
            </a:r>
          </a:p>
          <a:p>
            <a:r>
              <a:rPr lang="en-GB" dirty="0"/>
              <a:t>Week 12: </a:t>
            </a:r>
            <a:r>
              <a:rPr lang="en-GB" dirty="0">
                <a:solidFill>
                  <a:srgbClr val="C00000"/>
                </a:solidFill>
              </a:rPr>
              <a:t>No In-Person Lecture </a:t>
            </a:r>
            <a:r>
              <a:rPr lang="en-GB" dirty="0">
                <a:solidFill>
                  <a:srgbClr val="C00000"/>
                </a:solidFill>
                <a:sym typeface="Wingdings" panose="05000000000000000000" pitchFamily="2" charset="2"/>
              </a:rPr>
              <a:t> Video + Live Zoom QA</a:t>
            </a:r>
            <a:r>
              <a:rPr lang="en-GB" dirty="0">
                <a:solidFill>
                  <a:srgbClr val="C00000"/>
                </a:solidFill>
              </a:rPr>
              <a:t> </a:t>
            </a:r>
            <a:r>
              <a:rPr lang="en-GB" dirty="0"/>
              <a:t>(End of semester)</a:t>
            </a:r>
          </a:p>
        </p:txBody>
      </p:sp>
      <p:sp>
        <p:nvSpPr>
          <p:cNvPr id="4" name="TextBox 3">
            <a:extLst>
              <a:ext uri="{FF2B5EF4-FFF2-40B4-BE49-F238E27FC236}">
                <a16:creationId xmlns:a16="http://schemas.microsoft.com/office/drawing/2014/main" id="{C1DC94B7-03C8-E42B-ED8F-9D775AC61744}"/>
              </a:ext>
            </a:extLst>
          </p:cNvPr>
          <p:cNvSpPr txBox="1"/>
          <p:nvPr/>
        </p:nvSpPr>
        <p:spPr>
          <a:xfrm>
            <a:off x="3252549" y="4181077"/>
            <a:ext cx="5729950" cy="715581"/>
          </a:xfrm>
          <a:prstGeom prst="rect">
            <a:avLst/>
          </a:prstGeom>
          <a:solidFill>
            <a:schemeClr val="bg1">
              <a:lumMod val="75000"/>
            </a:schemeClr>
          </a:solidFill>
          <a:ln w="38100">
            <a:solidFill>
              <a:schemeClr val="tx1"/>
            </a:solidFill>
          </a:ln>
        </p:spPr>
        <p:txBody>
          <a:bodyPr wrap="square">
            <a:spAutoFit/>
          </a:bodyPr>
          <a:lstStyle/>
          <a:p>
            <a:r>
              <a:rPr lang="en-GB" dirty="0"/>
              <a:t>*) This is an official examination date. If you can’t make it to the session, you have to discuss this with your group and your exercise session tutor in advance. Not doing so may lead to exclusion from the group work and grade.</a:t>
            </a:r>
          </a:p>
        </p:txBody>
      </p:sp>
    </p:spTree>
    <p:extLst>
      <p:ext uri="{BB962C8B-B14F-4D97-AF65-F5344CB8AC3E}">
        <p14:creationId xmlns:p14="http://schemas.microsoft.com/office/powerpoint/2010/main" val="18132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C68583-740F-2E2C-B3B0-EA3708098CAC}"/>
              </a:ext>
            </a:extLst>
          </p:cNvPr>
          <p:cNvSpPr>
            <a:spLocks noGrp="1"/>
          </p:cNvSpPr>
          <p:nvPr>
            <p:ph type="title"/>
          </p:nvPr>
        </p:nvSpPr>
        <p:spPr/>
        <p:txBody>
          <a:bodyPr/>
          <a:lstStyle/>
          <a:p>
            <a:r>
              <a:rPr lang="en-US"/>
              <a:t>What is the general idea of the exercises?</a:t>
            </a:r>
          </a:p>
        </p:txBody>
      </p:sp>
      <p:sp>
        <p:nvSpPr>
          <p:cNvPr id="6" name="Inhaltsplatzhalter 5">
            <a:extLst>
              <a:ext uri="{FF2B5EF4-FFF2-40B4-BE49-F238E27FC236}">
                <a16:creationId xmlns:a16="http://schemas.microsoft.com/office/drawing/2014/main" id="{2C86CC65-00F7-0E50-4FE4-E9E74D6FB8FB}"/>
              </a:ext>
            </a:extLst>
          </p:cNvPr>
          <p:cNvSpPr>
            <a:spLocks noGrp="1"/>
          </p:cNvSpPr>
          <p:nvPr>
            <p:ph idx="1"/>
          </p:nvPr>
        </p:nvSpPr>
        <p:spPr/>
        <p:txBody>
          <a:bodyPr/>
          <a:lstStyle/>
          <a:p>
            <a:pPr marL="285750" indent="-285750">
              <a:buFont typeface="Symbol" panose="05050102010706020507" pitchFamily="18" charset="2"/>
              <a:buChar char="-"/>
            </a:pPr>
            <a:r>
              <a:rPr lang="en-US" dirty="0"/>
              <a:t>Computer science </a:t>
            </a:r>
            <a:r>
              <a:rPr lang="en-US" b="1" dirty="0"/>
              <a:t>implementation competence </a:t>
            </a:r>
            <a:r>
              <a:rPr lang="en-US" dirty="0"/>
              <a:t>cannot be achieved through frontal teaching only</a:t>
            </a:r>
          </a:p>
          <a:p>
            <a:pPr marL="285750" indent="-285750">
              <a:buFont typeface="Symbol" panose="05050102010706020507" pitchFamily="18" charset="2"/>
              <a:buChar char="-"/>
            </a:pPr>
            <a:r>
              <a:rPr lang="en-US" dirty="0"/>
              <a:t>Similar to learning an instrument, it is necessary that we </a:t>
            </a:r>
            <a:r>
              <a:rPr lang="en-US" b="1" dirty="0"/>
              <a:t>actively practice</a:t>
            </a:r>
          </a:p>
          <a:p>
            <a:pPr marL="285750" indent="-285750">
              <a:buFont typeface="Symbol" panose="05050102010706020507" pitchFamily="18" charset="2"/>
              <a:buChar char="-"/>
            </a:pPr>
            <a:r>
              <a:rPr lang="en-US" dirty="0"/>
              <a:t>To guide practicing, we have </a:t>
            </a:r>
            <a:r>
              <a:rPr lang="en-US" b="1" dirty="0"/>
              <a:t>weekly assignments</a:t>
            </a:r>
            <a:r>
              <a:rPr lang="en-US" dirty="0"/>
              <a:t> (and their assessments, i.e., the quizzes) as well as the </a:t>
            </a:r>
            <a:r>
              <a:rPr lang="en-US" b="1" dirty="0"/>
              <a:t>group project</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In the weekly exercises we</a:t>
            </a:r>
          </a:p>
          <a:p>
            <a:pPr marL="538163" lvl="1" indent="-285750">
              <a:buFont typeface="Symbol" panose="05050102010706020507" pitchFamily="18" charset="2"/>
              <a:buChar char="-"/>
            </a:pPr>
            <a:r>
              <a:rPr lang="en-US" dirty="0"/>
              <a:t>Discuss the </a:t>
            </a:r>
            <a:r>
              <a:rPr lang="en-US" b="1" dirty="0"/>
              <a:t>previous week’s assignment</a:t>
            </a:r>
            <a:r>
              <a:rPr lang="en-US" dirty="0"/>
              <a:t> and respective </a:t>
            </a:r>
            <a:r>
              <a:rPr lang="en-US" b="1" dirty="0"/>
              <a:t>quiz </a:t>
            </a:r>
            <a:r>
              <a:rPr lang="en-US" dirty="0"/>
              <a:t>(in depth) </a:t>
            </a:r>
            <a:r>
              <a:rPr lang="en-US" dirty="0">
                <a:solidFill>
                  <a:srgbClr val="BFBFBF"/>
                </a:solidFill>
                <a:sym typeface="Wingdings" panose="05000000000000000000" pitchFamily="2" charset="2"/>
              </a:rPr>
              <a:t> starting next week</a:t>
            </a:r>
            <a:endParaRPr lang="en-US" dirty="0">
              <a:solidFill>
                <a:srgbClr val="BFBFBF"/>
              </a:solidFill>
            </a:endParaRPr>
          </a:p>
          <a:p>
            <a:pPr marL="538163" lvl="1" indent="-285750">
              <a:buFont typeface="Symbol" panose="05050102010706020507" pitchFamily="18" charset="2"/>
              <a:buChar char="-"/>
            </a:pPr>
            <a:r>
              <a:rPr lang="en-US" dirty="0"/>
              <a:t>Briefly summarize the current week’s </a:t>
            </a:r>
            <a:r>
              <a:rPr lang="en-US" b="1" dirty="0"/>
              <a:t>lecture contents</a:t>
            </a:r>
          </a:p>
          <a:p>
            <a:pPr marL="538163" lvl="1" indent="-285750">
              <a:buFont typeface="Symbol" panose="05050102010706020507" pitchFamily="18" charset="2"/>
              <a:buChar char="-"/>
            </a:pPr>
            <a:r>
              <a:rPr lang="en-US" b="1" dirty="0"/>
              <a:t>Work on the group project (on request)</a:t>
            </a:r>
          </a:p>
          <a:p>
            <a:pPr marL="538163" lvl="1" indent="-285750">
              <a:buFont typeface="Symbol" panose="05050102010706020507" pitchFamily="18" charset="2"/>
              <a:buChar char="-"/>
            </a:pPr>
            <a:r>
              <a:rPr lang="en-US" dirty="0"/>
              <a:t>Provide (some) time and support for the </a:t>
            </a:r>
            <a:r>
              <a:rPr lang="en-US" b="1" dirty="0"/>
              <a:t>current week’s assignment</a:t>
            </a:r>
          </a:p>
          <a:p>
            <a:pPr marL="538163" lvl="1" indent="-285750">
              <a:buFont typeface="Symbol" panose="05050102010706020507" pitchFamily="18" charset="2"/>
              <a:buChar char="-"/>
            </a:pPr>
            <a:endParaRPr lang="en-US" dirty="0"/>
          </a:p>
        </p:txBody>
      </p:sp>
      <p:sp>
        <p:nvSpPr>
          <p:cNvPr id="4" name="Foliennummernplatzhalter 3">
            <a:extLst>
              <a:ext uri="{FF2B5EF4-FFF2-40B4-BE49-F238E27FC236}">
                <a16:creationId xmlns:a16="http://schemas.microsoft.com/office/drawing/2014/main" id="{55F397C5-7D5E-3607-2E90-33F00AC0949E}"/>
              </a:ext>
            </a:extLst>
          </p:cNvPr>
          <p:cNvSpPr>
            <a:spLocks noGrp="1"/>
          </p:cNvSpPr>
          <p:nvPr>
            <p:ph type="sldNum" sz="quarter" idx="12"/>
          </p:nvPr>
        </p:nvSpPr>
        <p:spPr/>
        <p:txBody>
          <a:bodyPr/>
          <a:lstStyle/>
          <a:p>
            <a:fld id="{7559FC98-AF75-4A00-A03C-DF9FEBF6BCB9}" type="slidenum">
              <a:rPr lang="en-US" smtClean="0"/>
              <a:pPr/>
              <a:t>5</a:t>
            </a:fld>
            <a:endParaRPr lang="en-US"/>
          </a:p>
        </p:txBody>
      </p:sp>
      <p:sp>
        <p:nvSpPr>
          <p:cNvPr id="7" name="Textplatzhalter 6">
            <a:extLst>
              <a:ext uri="{FF2B5EF4-FFF2-40B4-BE49-F238E27FC236}">
                <a16:creationId xmlns:a16="http://schemas.microsoft.com/office/drawing/2014/main" id="{4C6A07A3-498F-E5BC-4AAA-19B63E7E2434}"/>
              </a:ext>
            </a:extLst>
          </p:cNvPr>
          <p:cNvSpPr>
            <a:spLocks noGrp="1"/>
          </p:cNvSpPr>
          <p:nvPr>
            <p:ph type="body" sz="quarter" idx="10"/>
          </p:nvPr>
        </p:nvSpPr>
        <p:spPr/>
        <p:txBody>
          <a:bodyPr/>
          <a:lstStyle/>
          <a:p>
            <a:endParaRPr lang="en-US"/>
          </a:p>
        </p:txBody>
      </p:sp>
      <p:sp>
        <p:nvSpPr>
          <p:cNvPr id="8" name="Textplatzhalter 7">
            <a:extLst>
              <a:ext uri="{FF2B5EF4-FFF2-40B4-BE49-F238E27FC236}">
                <a16:creationId xmlns:a16="http://schemas.microsoft.com/office/drawing/2014/main" id="{2F08026C-5BB3-D151-B4A9-0621CFB67E29}"/>
              </a:ext>
            </a:extLst>
          </p:cNvPr>
          <p:cNvSpPr>
            <a:spLocks noGrp="1"/>
          </p:cNvSpPr>
          <p:nvPr>
            <p:ph type="body" sz="quarter" idx="15"/>
          </p:nvPr>
        </p:nvSpPr>
        <p:spPr/>
        <p:txBody>
          <a:bodyPr/>
          <a:lstStyle/>
          <a:p>
            <a:r>
              <a:rPr lang="en-US"/>
              <a:t>In our small(er) group we have sufficient time and opportunity for discussing your individual questions.</a:t>
            </a:r>
          </a:p>
        </p:txBody>
      </p:sp>
      <p:sp>
        <p:nvSpPr>
          <p:cNvPr id="9" name="Inhaltsplatzhalter 8">
            <a:extLst>
              <a:ext uri="{FF2B5EF4-FFF2-40B4-BE49-F238E27FC236}">
                <a16:creationId xmlns:a16="http://schemas.microsoft.com/office/drawing/2014/main" id="{0C65080D-9E38-E59E-63F3-290A6485E05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53426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US" smtClean="0"/>
              <a:pPr/>
              <a:t>6</a:t>
            </a:fld>
            <a:endParaRPr lang="en-US"/>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p:txBody>
          <a:bodyPr/>
          <a:lstStyle/>
          <a:p>
            <a:r>
              <a:rPr lang="en-US" dirty="0"/>
              <a:t>Getting you a working Python / </a:t>
            </a:r>
            <a:r>
              <a:rPr lang="en-US" dirty="0" err="1"/>
              <a:t>Jupyter</a:t>
            </a:r>
            <a:r>
              <a:rPr lang="en-US" dirty="0"/>
              <a:t> Notebook environment</a:t>
            </a:r>
          </a:p>
          <a:p>
            <a:r>
              <a:rPr lang="en-US" dirty="0"/>
              <a:t>Summary of Lecture content</a:t>
            </a:r>
          </a:p>
          <a:p>
            <a:r>
              <a:rPr lang="en-US" dirty="0"/>
              <a:t>Short summary of Coding Python in 7 Slides</a:t>
            </a:r>
          </a:p>
          <a:p>
            <a:r>
              <a:rPr lang="en-US" dirty="0"/>
              <a:t>Enable you to find, download, (unzip), load, and work on the first notebook</a:t>
            </a:r>
          </a:p>
        </p:txBody>
      </p:sp>
    </p:spTree>
    <p:extLst>
      <p:ext uri="{BB962C8B-B14F-4D97-AF65-F5344CB8AC3E}">
        <p14:creationId xmlns:p14="http://schemas.microsoft.com/office/powerpoint/2010/main" val="294633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Python/</a:t>
            </a:r>
            <a:r>
              <a:rPr lang="en-US" err="1"/>
              <a:t>Jupyter</a:t>
            </a:r>
            <a:r>
              <a:rPr lang="en-US"/>
              <a:t> Notebooks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090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a:t>Python / </a:t>
            </a:r>
            <a:r>
              <a:rPr lang="en-US" err="1"/>
              <a:t>Jupyter</a:t>
            </a:r>
            <a:r>
              <a:rPr lang="en-US"/>
              <a:t> Notebook</a:t>
            </a:r>
          </a:p>
        </p:txBody>
      </p:sp>
      <p:pic>
        <p:nvPicPr>
          <p:cNvPr id="12" name="Picture 13">
            <a:extLst>
              <a:ext uri="{FF2B5EF4-FFF2-40B4-BE49-F238E27FC236}">
                <a16:creationId xmlns:a16="http://schemas.microsoft.com/office/drawing/2014/main" id="{55C846E1-5276-C104-490A-6469B243C7DE}"/>
              </a:ext>
            </a:extLst>
          </p:cNvPr>
          <p:cNvPicPr>
            <a:picLocks noChangeAspect="1"/>
          </p:cNvPicPr>
          <p:nvPr/>
        </p:nvPicPr>
        <p:blipFill rotWithShape="1">
          <a:blip r:embed="rId3"/>
          <a:srcRect t="4723" r="2" b="1"/>
          <a:stretch/>
        </p:blipFill>
        <p:spPr>
          <a:xfrm>
            <a:off x="358776" y="1276349"/>
            <a:ext cx="4122738" cy="2621959"/>
          </a:xfrm>
          <a:prstGeom prst="rect">
            <a:avLst/>
          </a:prstGeom>
          <a:noFill/>
        </p:spPr>
      </p:pic>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4662487" y="1276351"/>
            <a:ext cx="4122737" cy="2621958"/>
          </a:xfrm>
        </p:spPr>
        <p:txBody>
          <a:bodyPr>
            <a:normAutofit/>
          </a:bodyPr>
          <a:lstStyle/>
          <a:p>
            <a:pPr>
              <a:spcAft>
                <a:spcPts val="600"/>
              </a:spcAft>
            </a:pPr>
            <a:r>
              <a:rPr lang="en-US"/>
              <a:t>Having a running Python and </a:t>
            </a:r>
            <a:r>
              <a:rPr lang="en-US" err="1"/>
              <a:t>Jupyter</a:t>
            </a:r>
            <a:r>
              <a:rPr lang="en-US"/>
              <a:t> Notebook available is crucial, because …</a:t>
            </a:r>
          </a:p>
          <a:p>
            <a:pPr marL="464525" lvl="1" indent="-285750">
              <a:spcAft>
                <a:spcPts val="600"/>
              </a:spcAft>
              <a:buFont typeface="Symbol" panose="05050102010706020507" pitchFamily="18" charset="2"/>
              <a:buChar char="-"/>
            </a:pPr>
            <a:r>
              <a:rPr lang="en-US"/>
              <a:t>All the assignments will need such an environment</a:t>
            </a:r>
          </a:p>
          <a:p>
            <a:pPr marL="464525" lvl="1" indent="-285750">
              <a:spcAft>
                <a:spcPts val="600"/>
              </a:spcAft>
              <a:buFont typeface="Symbol" panose="05050102010706020507" pitchFamily="18" charset="2"/>
              <a:buChar char="-"/>
            </a:pPr>
            <a:r>
              <a:rPr lang="en-US"/>
              <a:t>All the lectures will provide their contents via notebooks</a:t>
            </a:r>
          </a:p>
          <a:p>
            <a:pPr marL="464525" lvl="1" indent="-285750">
              <a:spcAft>
                <a:spcPts val="600"/>
              </a:spcAft>
              <a:buFont typeface="Symbol" panose="05050102010706020507" pitchFamily="18" charset="2"/>
              <a:buChar char="-"/>
            </a:pPr>
            <a:endParaRPr lang="en-US"/>
          </a:p>
          <a:p>
            <a:pPr marL="0" indent="0">
              <a:spcAft>
                <a:spcPts val="600"/>
              </a:spcAft>
            </a:pPr>
            <a:r>
              <a:rPr lang="en-US"/>
              <a:t>Let’s do it … now</a:t>
            </a:r>
          </a:p>
          <a:p>
            <a:pPr>
              <a:spcAft>
                <a:spcPts val="600"/>
              </a:spcAft>
            </a:pPr>
            <a:endParaRPr lang="en-US"/>
          </a:p>
          <a:p>
            <a:pPr>
              <a:spcAft>
                <a:spcPts val="600"/>
              </a:spcAft>
            </a:pPr>
            <a:endParaRPr lang="en-US"/>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US" smtClean="0"/>
              <a:pPr>
                <a:spcAft>
                  <a:spcPts val="600"/>
                </a:spcAft>
              </a:pPr>
              <a:t>8</a:t>
            </a:fld>
            <a:endParaRPr lang="en-US"/>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a:p>
        </p:txBody>
      </p:sp>
      <p:sp>
        <p:nvSpPr>
          <p:cNvPr id="19" name="Text Placeholder 6">
            <a:extLst>
              <a:ext uri="{FF2B5EF4-FFF2-40B4-BE49-F238E27FC236}">
                <a16:creationId xmlns:a16="http://schemas.microsoft.com/office/drawing/2014/main" id="{C57B54BC-A693-103A-DFA5-66A5F291D57B}"/>
              </a:ext>
            </a:extLst>
          </p:cNvPr>
          <p:cNvSpPr>
            <a:spLocks noGrp="1"/>
          </p:cNvSpPr>
          <p:nvPr>
            <p:ph type="body" sz="quarter" idx="15"/>
          </p:nvPr>
        </p:nvSpPr>
        <p:spPr>
          <a:xfrm>
            <a:off x="358775" y="3939381"/>
            <a:ext cx="8425087" cy="540544"/>
          </a:xfrm>
        </p:spPr>
        <p:txBody>
          <a:bodyPr/>
          <a:lstStyle/>
          <a:p>
            <a:r>
              <a:rPr lang="en-US"/>
              <a:t>If there is one thing you should have by today it is a running Python / </a:t>
            </a:r>
            <a:r>
              <a:rPr lang="en-US" err="1"/>
              <a:t>Jupyter</a:t>
            </a:r>
            <a:r>
              <a:rPr lang="en-US"/>
              <a:t> Notebook.</a:t>
            </a:r>
          </a:p>
        </p:txBody>
      </p:sp>
      <p:sp>
        <p:nvSpPr>
          <p:cNvPr id="21" name="Content Placeholder 7">
            <a:extLst>
              <a:ext uri="{FF2B5EF4-FFF2-40B4-BE49-F238E27FC236}">
                <a16:creationId xmlns:a16="http://schemas.microsoft.com/office/drawing/2014/main" id="{DECA08F5-4D90-61CD-8BC2-74B74F9318C2}"/>
              </a:ext>
            </a:extLst>
          </p:cNvPr>
          <p:cNvSpPr>
            <a:spLocks noGrp="1"/>
          </p:cNvSpPr>
          <p:nvPr>
            <p:ph sz="quarter" idx="18"/>
          </p:nvPr>
        </p:nvSpPr>
        <p:spPr>
          <a:xfrm>
            <a:off x="358776" y="3939381"/>
            <a:ext cx="311018" cy="541083"/>
          </a:xfrm>
        </p:spPr>
        <p:txBody>
          <a:bodyPr/>
          <a:lstStyle/>
          <a:p>
            <a:endParaRPr lang="en-US"/>
          </a:p>
        </p:txBody>
      </p:sp>
    </p:spTree>
    <p:extLst>
      <p:ext uri="{BB962C8B-B14F-4D97-AF65-F5344CB8AC3E}">
        <p14:creationId xmlns:p14="http://schemas.microsoft.com/office/powerpoint/2010/main" val="355067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7C1A1F6-5D7F-4BFB-A04B-597A0EF62E06}"/>
              </a:ext>
            </a:extLst>
          </p:cNvPr>
          <p:cNvSpPr>
            <a:spLocks noGrp="1"/>
          </p:cNvSpPr>
          <p:nvPr>
            <p:ph type="title"/>
          </p:nvPr>
        </p:nvSpPr>
        <p:spPr/>
        <p:txBody>
          <a:bodyPr/>
          <a:lstStyle/>
          <a:p>
            <a:r>
              <a:rPr lang="en-US"/>
              <a:t>On your machine or in the cloud</a:t>
            </a:r>
          </a:p>
        </p:txBody>
      </p:sp>
      <p:sp>
        <p:nvSpPr>
          <p:cNvPr id="8" name="Inhaltsplatzhalter 7">
            <a:extLst>
              <a:ext uri="{FF2B5EF4-FFF2-40B4-BE49-F238E27FC236}">
                <a16:creationId xmlns:a16="http://schemas.microsoft.com/office/drawing/2014/main" id="{0E109B5B-0881-4119-3393-F14A644D42D6}"/>
              </a:ext>
            </a:extLst>
          </p:cNvPr>
          <p:cNvSpPr>
            <a:spLocks noGrp="1"/>
          </p:cNvSpPr>
          <p:nvPr>
            <p:ph sz="half" idx="1"/>
          </p:nvPr>
        </p:nvSpPr>
        <p:spPr/>
        <p:txBody>
          <a:bodyPr lIns="90000" tIns="198000" rIns="54000" bIns="54000">
            <a:normAutofit/>
          </a:bodyPr>
          <a:lstStyle/>
          <a:p>
            <a:r>
              <a:rPr lang="en-US" sz="1200" dirty="0"/>
              <a:t>Anaconda is an easy to install and easy to use Python distribution that comes with everything we need.</a:t>
            </a:r>
          </a:p>
          <a:p>
            <a:endParaRPr lang="en-US" sz="1200" dirty="0"/>
          </a:p>
          <a:p>
            <a:r>
              <a:rPr lang="en-US" sz="1200" dirty="0"/>
              <a:t>Download </a:t>
            </a:r>
            <a:r>
              <a:rPr lang="en-US" sz="1200" dirty="0">
                <a:hlinkClick r:id="rId3"/>
              </a:rPr>
              <a:t>https://www.anaconda.com/products/distribution</a:t>
            </a:r>
            <a:r>
              <a:rPr lang="en-US" sz="1200" dirty="0"/>
              <a:t> </a:t>
            </a:r>
          </a:p>
          <a:p>
            <a:endParaRPr lang="en-US" sz="1200" dirty="0"/>
          </a:p>
          <a:p>
            <a:r>
              <a:rPr lang="en-US" sz="1200" dirty="0"/>
              <a:t>Run</a:t>
            </a:r>
          </a:p>
          <a:p>
            <a:r>
              <a:rPr lang="en-US" sz="1200" dirty="0"/>
              <a:t>	</a:t>
            </a:r>
          </a:p>
        </p:txBody>
      </p:sp>
      <p:sp>
        <p:nvSpPr>
          <p:cNvPr id="9" name="Inhaltsplatzhalter 8">
            <a:extLst>
              <a:ext uri="{FF2B5EF4-FFF2-40B4-BE49-F238E27FC236}">
                <a16:creationId xmlns:a16="http://schemas.microsoft.com/office/drawing/2014/main" id="{A8DF8E72-FEE6-B2A9-AF75-39EE400DC63F}"/>
              </a:ext>
            </a:extLst>
          </p:cNvPr>
          <p:cNvSpPr>
            <a:spLocks noGrp="1"/>
          </p:cNvSpPr>
          <p:nvPr>
            <p:ph sz="half" idx="2"/>
          </p:nvPr>
        </p:nvSpPr>
        <p:spPr/>
        <p:txBody>
          <a:bodyPr lIns="90000" tIns="198000" rIns="54000" bIns="54000">
            <a:normAutofit/>
          </a:bodyPr>
          <a:lstStyle/>
          <a:p>
            <a:r>
              <a:rPr lang="en-US" sz="1200" dirty="0"/>
              <a:t>You typically need a Google account </a:t>
            </a:r>
          </a:p>
          <a:p>
            <a:endParaRPr lang="en-US" sz="1200" dirty="0"/>
          </a:p>
          <a:p>
            <a:r>
              <a:rPr lang="en-US" sz="1200" dirty="0"/>
              <a:t>Find </a:t>
            </a:r>
            <a:r>
              <a:rPr lang="en-US" sz="1200" dirty="0">
                <a:hlinkClick r:id="rId4"/>
              </a:rPr>
              <a:t>https://colab.research.google.com/</a:t>
            </a:r>
            <a:r>
              <a:rPr lang="en-US" sz="1200" dirty="0"/>
              <a:t> </a:t>
            </a:r>
          </a:p>
          <a:p>
            <a:endParaRPr lang="en-US" sz="1200" dirty="0"/>
          </a:p>
          <a:p>
            <a:r>
              <a:rPr lang="en-US" sz="1200" dirty="0"/>
              <a:t>Upload your notebook</a:t>
            </a:r>
          </a:p>
        </p:txBody>
      </p:sp>
      <p:sp>
        <p:nvSpPr>
          <p:cNvPr id="19" name="Foliennummernplatzhalter 2">
            <a:extLst>
              <a:ext uri="{FF2B5EF4-FFF2-40B4-BE49-F238E27FC236}">
                <a16:creationId xmlns:a16="http://schemas.microsoft.com/office/drawing/2014/main" id="{53BBFFC2-4A5E-BAAD-F048-0AC62DC89DFC}"/>
              </a:ext>
            </a:extLst>
          </p:cNvPr>
          <p:cNvSpPr>
            <a:spLocks noGrp="1"/>
          </p:cNvSpPr>
          <p:nvPr>
            <p:ph type="sldNum" sz="quarter" idx="16"/>
          </p:nvPr>
        </p:nvSpPr>
        <p:spPr/>
        <p:txBody>
          <a:bodyPr/>
          <a:lstStyle/>
          <a:p>
            <a:fld id="{7559FC98-AF75-4A00-A03C-DF9FEBF6BCB9}" type="slidenum">
              <a:rPr lang="en-US" smtClean="0"/>
              <a:pPr/>
              <a:t>9</a:t>
            </a:fld>
            <a:endParaRPr lang="en-US"/>
          </a:p>
        </p:txBody>
      </p:sp>
      <p:sp>
        <p:nvSpPr>
          <p:cNvPr id="10" name="Textplatzhalter 9">
            <a:extLst>
              <a:ext uri="{FF2B5EF4-FFF2-40B4-BE49-F238E27FC236}">
                <a16:creationId xmlns:a16="http://schemas.microsoft.com/office/drawing/2014/main" id="{928697EE-6436-B596-7F15-32B21257BEF3}"/>
              </a:ext>
            </a:extLst>
          </p:cNvPr>
          <p:cNvSpPr>
            <a:spLocks noGrp="1"/>
          </p:cNvSpPr>
          <p:nvPr>
            <p:ph type="body" sz="quarter" idx="10"/>
          </p:nvPr>
        </p:nvSpPr>
        <p:spPr/>
        <p:txBody>
          <a:bodyPr/>
          <a:lstStyle/>
          <a:p>
            <a:r>
              <a:rPr lang="en-US"/>
              <a:t>While there are many more options, we support two ways of running Python/</a:t>
            </a:r>
            <a:r>
              <a:rPr lang="en-US" err="1"/>
              <a:t>Jupyter</a:t>
            </a:r>
            <a:r>
              <a:rPr lang="en-US"/>
              <a:t> Notebooks</a:t>
            </a:r>
          </a:p>
        </p:txBody>
      </p:sp>
      <p:sp>
        <p:nvSpPr>
          <p:cNvPr id="12" name="Textplatzhalter 11">
            <a:extLst>
              <a:ext uri="{FF2B5EF4-FFF2-40B4-BE49-F238E27FC236}">
                <a16:creationId xmlns:a16="http://schemas.microsoft.com/office/drawing/2014/main" id="{4623CE09-D813-978C-0BBD-278454AF5007}"/>
              </a:ext>
            </a:extLst>
          </p:cNvPr>
          <p:cNvSpPr>
            <a:spLocks noGrp="1"/>
          </p:cNvSpPr>
          <p:nvPr>
            <p:ph type="body" sz="quarter" idx="18"/>
          </p:nvPr>
        </p:nvSpPr>
        <p:spPr>
          <a:xfrm>
            <a:off x="412001" y="1161916"/>
            <a:ext cx="2543234" cy="215444"/>
          </a:xfrm>
        </p:spPr>
        <p:txBody>
          <a:bodyPr/>
          <a:lstStyle/>
          <a:p>
            <a:r>
              <a:rPr lang="en-US"/>
              <a:t>On your machine: Anaconda</a:t>
            </a:r>
          </a:p>
        </p:txBody>
      </p:sp>
      <p:sp>
        <p:nvSpPr>
          <p:cNvPr id="2" name="Textplatzhalter 1">
            <a:extLst>
              <a:ext uri="{FF2B5EF4-FFF2-40B4-BE49-F238E27FC236}">
                <a16:creationId xmlns:a16="http://schemas.microsoft.com/office/drawing/2014/main" id="{AD14FCA6-B24C-EFA3-98A1-4B838D89492A}"/>
              </a:ext>
            </a:extLst>
          </p:cNvPr>
          <p:cNvSpPr>
            <a:spLocks noGrp="1"/>
          </p:cNvSpPr>
          <p:nvPr>
            <p:ph type="body" sz="quarter" idx="19"/>
          </p:nvPr>
        </p:nvSpPr>
        <p:spPr>
          <a:xfrm>
            <a:off x="4712834" y="1161916"/>
            <a:ext cx="2465427" cy="215444"/>
          </a:xfrm>
        </p:spPr>
        <p:txBody>
          <a:bodyPr/>
          <a:lstStyle/>
          <a:p>
            <a:r>
              <a:rPr lang="en-US"/>
              <a:t>In the cloud: Google </a:t>
            </a:r>
            <a:r>
              <a:rPr lang="en-US" err="1"/>
              <a:t>Colab</a:t>
            </a:r>
            <a:endParaRPr lang="en-US"/>
          </a:p>
        </p:txBody>
      </p:sp>
      <p:sp>
        <p:nvSpPr>
          <p:cNvPr id="11" name="Textplatzhalter 10">
            <a:extLst>
              <a:ext uri="{FF2B5EF4-FFF2-40B4-BE49-F238E27FC236}">
                <a16:creationId xmlns:a16="http://schemas.microsoft.com/office/drawing/2014/main" id="{308AFFDD-8EAB-EB4B-50AF-7FA3D183DFBF}"/>
              </a:ext>
            </a:extLst>
          </p:cNvPr>
          <p:cNvSpPr>
            <a:spLocks noGrp="1"/>
          </p:cNvSpPr>
          <p:nvPr>
            <p:ph type="body" sz="quarter" idx="15"/>
          </p:nvPr>
        </p:nvSpPr>
        <p:spPr/>
        <p:txBody>
          <a:bodyPr/>
          <a:lstStyle/>
          <a:p>
            <a:r>
              <a:rPr lang="en-US"/>
              <a:t>We highly recommend a local Python installation on your machine. </a:t>
            </a:r>
            <a:br>
              <a:rPr lang="en-US"/>
            </a:br>
            <a:r>
              <a:rPr lang="en-US"/>
              <a:t>This will be helpful for the group project.</a:t>
            </a:r>
          </a:p>
        </p:txBody>
      </p:sp>
      <p:sp>
        <p:nvSpPr>
          <p:cNvPr id="3" name="Inhaltsplatzhalter 2">
            <a:extLst>
              <a:ext uri="{FF2B5EF4-FFF2-40B4-BE49-F238E27FC236}">
                <a16:creationId xmlns:a16="http://schemas.microsoft.com/office/drawing/2014/main" id="{4FD442B0-D00E-1727-7F2E-1311781A801C}"/>
              </a:ext>
            </a:extLst>
          </p:cNvPr>
          <p:cNvSpPr>
            <a:spLocks noGrp="1"/>
          </p:cNvSpPr>
          <p:nvPr>
            <p:ph sz="quarter" idx="20"/>
          </p:nvPr>
        </p:nvSpPr>
        <p:spPr/>
        <p:txBody>
          <a:bodyPr/>
          <a:lstStyle/>
          <a:p>
            <a:endParaRPr lang="en-US"/>
          </a:p>
        </p:txBody>
      </p:sp>
      <p:pic>
        <p:nvPicPr>
          <p:cNvPr id="18" name="Grafik 17">
            <a:extLst>
              <a:ext uri="{FF2B5EF4-FFF2-40B4-BE49-F238E27FC236}">
                <a16:creationId xmlns:a16="http://schemas.microsoft.com/office/drawing/2014/main" id="{635DB8F5-5119-0388-63F2-487F770A5FA0}"/>
              </a:ext>
            </a:extLst>
          </p:cNvPr>
          <p:cNvPicPr>
            <a:picLocks noChangeAspect="1"/>
          </p:cNvPicPr>
          <p:nvPr/>
        </p:nvPicPr>
        <p:blipFill>
          <a:blip r:embed="rId5"/>
          <a:stretch>
            <a:fillRect/>
          </a:stretch>
        </p:blipFill>
        <p:spPr>
          <a:xfrm>
            <a:off x="5119122" y="2466115"/>
            <a:ext cx="2030871" cy="1341008"/>
          </a:xfrm>
          <a:prstGeom prst="rect">
            <a:avLst/>
          </a:prstGeom>
          <a:ln w="9525" cap="flat" cmpd="sng" algn="ctr">
            <a:solidFill>
              <a:srgbClr val="D9D9D9"/>
            </a:solidFill>
            <a:prstDash val="solid"/>
            <a:round/>
            <a:headEnd type="none" w="med" len="med"/>
            <a:tailEnd type="none" w="med" len="med"/>
          </a:ln>
        </p:spPr>
      </p:pic>
      <p:pic>
        <p:nvPicPr>
          <p:cNvPr id="4" name="Grafik 13">
            <a:extLst>
              <a:ext uri="{FF2B5EF4-FFF2-40B4-BE49-F238E27FC236}">
                <a16:creationId xmlns:a16="http://schemas.microsoft.com/office/drawing/2014/main" id="{FC8C3D1D-5FA6-1B47-4869-31E93D862033}"/>
              </a:ext>
            </a:extLst>
          </p:cNvPr>
          <p:cNvPicPr>
            <a:picLocks noChangeAspect="1"/>
          </p:cNvPicPr>
          <p:nvPr/>
        </p:nvPicPr>
        <p:blipFill>
          <a:blip r:embed="rId6"/>
          <a:stretch>
            <a:fillRect/>
          </a:stretch>
        </p:blipFill>
        <p:spPr>
          <a:xfrm>
            <a:off x="819560" y="2745402"/>
            <a:ext cx="1412443" cy="768784"/>
          </a:xfrm>
          <a:prstGeom prst="rect">
            <a:avLst/>
          </a:prstGeom>
          <a:ln w="9525" cap="flat" cmpd="sng" algn="ctr">
            <a:solidFill>
              <a:srgbClr val="D9D9D9"/>
            </a:solidFill>
            <a:prstDash val="solid"/>
            <a:round/>
            <a:headEnd type="none" w="med" len="med"/>
            <a:tailEnd type="none" w="med" len="med"/>
          </a:ln>
        </p:spPr>
      </p:pic>
      <p:pic>
        <p:nvPicPr>
          <p:cNvPr id="5" name="Grafik 15">
            <a:extLst>
              <a:ext uri="{FF2B5EF4-FFF2-40B4-BE49-F238E27FC236}">
                <a16:creationId xmlns:a16="http://schemas.microsoft.com/office/drawing/2014/main" id="{7248E03A-A9DB-45DE-D84E-E1D8860D8B9C}"/>
              </a:ext>
            </a:extLst>
          </p:cNvPr>
          <p:cNvPicPr>
            <a:picLocks noChangeAspect="1"/>
          </p:cNvPicPr>
          <p:nvPr/>
        </p:nvPicPr>
        <p:blipFill>
          <a:blip r:embed="rId7"/>
          <a:stretch>
            <a:fillRect/>
          </a:stretch>
        </p:blipFill>
        <p:spPr>
          <a:xfrm>
            <a:off x="2510699" y="2745402"/>
            <a:ext cx="1491176" cy="768784"/>
          </a:xfrm>
          <a:prstGeom prst="rect">
            <a:avLst/>
          </a:prstGeom>
          <a:ln w="9525" cap="flat" cmpd="sng" algn="ctr">
            <a:solidFill>
              <a:srgbClr val="D9D9D9"/>
            </a:solidFill>
            <a:prstDash val="solid"/>
            <a:round/>
            <a:headEnd type="none" w="med" len="med"/>
            <a:tailEnd type="none" w="med" len="med"/>
          </a:ln>
        </p:spPr>
      </p:pic>
      <p:pic>
        <p:nvPicPr>
          <p:cNvPr id="6" name="Picture 5">
            <a:extLst>
              <a:ext uri="{FF2B5EF4-FFF2-40B4-BE49-F238E27FC236}">
                <a16:creationId xmlns:a16="http://schemas.microsoft.com/office/drawing/2014/main" id="{D5A23D1F-9A0B-711B-9BC2-06C54CC73E0B}"/>
              </a:ext>
            </a:extLst>
          </p:cNvPr>
          <p:cNvPicPr>
            <a:picLocks noChangeAspect="1"/>
          </p:cNvPicPr>
          <p:nvPr/>
        </p:nvPicPr>
        <p:blipFill rotWithShape="1">
          <a:blip r:embed="rId8"/>
          <a:srcRect l="6716"/>
          <a:stretch/>
        </p:blipFill>
        <p:spPr>
          <a:xfrm>
            <a:off x="637291" y="3069145"/>
            <a:ext cx="1722919" cy="211400"/>
          </a:xfrm>
          <a:prstGeom prst="rect">
            <a:avLst/>
          </a:prstGeom>
        </p:spPr>
      </p:pic>
      <p:pic>
        <p:nvPicPr>
          <p:cNvPr id="13" name="Picture 12">
            <a:extLst>
              <a:ext uri="{FF2B5EF4-FFF2-40B4-BE49-F238E27FC236}">
                <a16:creationId xmlns:a16="http://schemas.microsoft.com/office/drawing/2014/main" id="{01B19CED-DD4B-FB1F-798D-09174E919471}"/>
              </a:ext>
            </a:extLst>
          </p:cNvPr>
          <p:cNvPicPr>
            <a:picLocks noChangeAspect="1"/>
          </p:cNvPicPr>
          <p:nvPr/>
        </p:nvPicPr>
        <p:blipFill rotWithShape="1">
          <a:blip r:embed="rId9"/>
          <a:srcRect l="34219" t="14559" r="34473" b="46264"/>
          <a:stretch/>
        </p:blipFill>
        <p:spPr>
          <a:xfrm>
            <a:off x="2958391" y="2786123"/>
            <a:ext cx="610061" cy="692249"/>
          </a:xfrm>
          <a:prstGeom prst="rect">
            <a:avLst/>
          </a:prstGeom>
        </p:spPr>
      </p:pic>
    </p:spTree>
    <p:extLst>
      <p:ext uri="{BB962C8B-B14F-4D97-AF65-F5344CB8AC3E}">
        <p14:creationId xmlns:p14="http://schemas.microsoft.com/office/powerpoint/2010/main" val="22421597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LANGUAGE_ID" val="103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4" ma:contentTypeDescription="Ein neues Dokument erstellen." ma:contentTypeScope="" ma:versionID="18bfe7db12514a432e8300095f1b82e5">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58f858a5925188dac2533479e3eb0886"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2A3863-B526-4526-88F8-A6C0B1C49311}">
  <ds:schemaRefs>
    <ds:schemaRef ds:uri="180db94c-82de-4c89-acb5-d41e1b03bacc"/>
    <ds:schemaRef ds:uri="5dc96929-7643-4924-91c0-9b0ff05455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3.xml><?xml version="1.0" encoding="utf-8"?>
<ds:datastoreItem xmlns:ds="http://schemas.openxmlformats.org/officeDocument/2006/customXml" ds:itemID="{187D6319-DE07-4764-A87B-BCC1C6A8056E}">
  <ds:schemaRefs>
    <ds:schemaRef ds:uri="180db94c-82de-4c89-acb5-d41e1b03bacc"/>
    <ds:schemaRef ds:uri="5dc96929-7643-4924-91c0-9b0ff05455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1855</Words>
  <Application>Microsoft Office PowerPoint</Application>
  <PresentationFormat>On-screen Show (16:9)</PresentationFormat>
  <Paragraphs>272</Paragraphs>
  <Slides>30</Slides>
  <Notes>21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1" baseType="lpstr">
      <vt:lpstr>Arial</vt:lpstr>
      <vt:lpstr>Calibri</vt:lpstr>
      <vt:lpstr>Cambria Math</vt:lpstr>
      <vt:lpstr>Courier New</vt:lpstr>
      <vt:lpstr>Gill Alt One MT Light</vt:lpstr>
      <vt:lpstr>Gill Sans Nova</vt:lpstr>
      <vt:lpstr>Gill Sans Nova Light</vt:lpstr>
      <vt:lpstr>Symbol</vt:lpstr>
      <vt:lpstr>Wingdings</vt:lpstr>
      <vt:lpstr>SCS_Theme</vt:lpstr>
      <vt:lpstr>think-cell Slide</vt:lpstr>
      <vt:lpstr>Fundamentals and Methods of Computer Science</vt:lpstr>
      <vt:lpstr>Intro</vt:lpstr>
      <vt:lpstr>PowerPoint Presentation</vt:lpstr>
      <vt:lpstr>PowerPoint Presentation</vt:lpstr>
      <vt:lpstr>What is the general idea of the exercises?</vt:lpstr>
      <vt:lpstr>Today’s Menu</vt:lpstr>
      <vt:lpstr>Python/Jupyter Notebooks</vt:lpstr>
      <vt:lpstr>Python / Jupyter Notebook</vt:lpstr>
      <vt:lpstr>On your machine or in the cloud</vt:lpstr>
      <vt:lpstr>Troubleshooting in Jupyter</vt:lpstr>
      <vt:lpstr>Summary of Lecture Content</vt:lpstr>
      <vt:lpstr>What is…?</vt:lpstr>
      <vt:lpstr>Bits (Binary Digits) &amp; Bytes</vt:lpstr>
      <vt:lpstr>Boolean Algebra &amp; NAND Gates</vt:lpstr>
      <vt:lpstr>Arithmetic/Logic Unit (ALU) &amp;  Central Processing Unit (CPU) </vt:lpstr>
      <vt:lpstr>Compiled vs Interpreted Programming Languages</vt:lpstr>
      <vt:lpstr>Short “summary” of Coding Python in 7 Slides</vt:lpstr>
      <vt:lpstr>Our goal over the semester</vt:lpstr>
      <vt:lpstr>Introduction</vt:lpstr>
      <vt:lpstr>Assigning a value to a variable</vt:lpstr>
      <vt:lpstr>Modulo and if-statements (1)  next weeks</vt:lpstr>
      <vt:lpstr>Modulo and if-statements (2)  next weeks</vt:lpstr>
      <vt:lpstr>Modulo and if-statements (3)  next weeks</vt:lpstr>
      <vt:lpstr>Functions  next weeks</vt:lpstr>
      <vt:lpstr>Python data types  next weeks</vt:lpstr>
      <vt:lpstr>Let’s find, download, (unzip), load, and work on the first notebook</vt:lpstr>
      <vt:lpstr>PowerPoint Presentation</vt:lpstr>
      <vt:lpstr>PowerPoint Presentation</vt:lpstr>
      <vt:lpstr>Helpful web pages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1</cp:revision>
  <dcterms:created xsi:type="dcterms:W3CDTF">2022-09-12T10:36:05Z</dcterms:created>
  <dcterms:modified xsi:type="dcterms:W3CDTF">2025-02-20T12:08:02Z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